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handoutMasterIdLst>
    <p:handoutMasterId r:id="rId27"/>
  </p:handoutMasterIdLst>
  <p:sldIdLst>
    <p:sldId id="301" r:id="rId2"/>
    <p:sldId id="304" r:id="rId3"/>
    <p:sldId id="318" r:id="rId4"/>
    <p:sldId id="330" r:id="rId5"/>
    <p:sldId id="305" r:id="rId6"/>
    <p:sldId id="312" r:id="rId7"/>
    <p:sldId id="311" r:id="rId8"/>
    <p:sldId id="324" r:id="rId9"/>
    <p:sldId id="319" r:id="rId10"/>
    <p:sldId id="329" r:id="rId11"/>
    <p:sldId id="317" r:id="rId12"/>
    <p:sldId id="320" r:id="rId13"/>
    <p:sldId id="321" r:id="rId14"/>
    <p:sldId id="322" r:id="rId15"/>
    <p:sldId id="310" r:id="rId16"/>
    <p:sldId id="309" r:id="rId17"/>
    <p:sldId id="323" r:id="rId18"/>
    <p:sldId id="313" r:id="rId19"/>
    <p:sldId id="325" r:id="rId20"/>
    <p:sldId id="314" r:id="rId21"/>
    <p:sldId id="306" r:id="rId22"/>
    <p:sldId id="316" r:id="rId23"/>
    <p:sldId id="326" r:id="rId24"/>
    <p:sldId id="327" r:id="rId25"/>
    <p:sldId id="328" r:id="rId26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65" autoAdjust="0"/>
    <p:restoredTop sz="98440" autoAdjust="0"/>
  </p:normalViewPr>
  <p:slideViewPr>
    <p:cSldViewPr>
      <p:cViewPr>
        <p:scale>
          <a:sx n="40" d="100"/>
          <a:sy n="40" d="100"/>
        </p:scale>
        <p:origin x="-126" y="-1554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pa5028\AppData\Local\Microsoft\Windows\INetCache\IE\9EWKD235\CHP%20off%20at%20night%20hour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k\p\kpa5028\My%20Thesis\TRACE\1-23-2014\Final%20Load%20Calcs%20Exports\CHP%20off%20at%20night%20hour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k\p\kpa5028\My%20Thesis\TRACE\1-23-2014\Final%20Load%20Calcs%20Exports\CHP%20off%20at%20night%20hour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k\p\kpa5028\My%20Thesis\TRACE\1-23-2014\Final%20Load%20Calcs%20Exports\CHP%20off%20at%20night%20hour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k\p\kpa5028\My%20Thesis\TRACE\1-23-2014\Final%20Load%20Calcs%20Exports\CHP%20off%20at%20night%20hour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k\p\kpa5028\My%20Thesis\TRACE\1-23-2014\Final%20Load%20Calcs%20Exports\CHP%20newe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k\p\kpa5028\My%20Thesis\TRACE\1-23-2014\Final%20Load%20Calcs%20Exports\CHP%20off%20at%20night%20hour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k\p\kpa5028\My%20Thesis\TRACE\1-23-2014\Final%20Load%20Calcs%20Exports\CHP%20off%20at%20night%20hour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k\p\kpa5028\My%20Thesis\TRACE\1-23-2014\Final%20Load%20Calcs%20Exports\CHP%20off%20at%20night%20hour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k\p\kpa5028\My%20Thesis\TRACE\1-23-2014\Final%20Load%20Calcs%20Exports\CHP%20off%20at%20night%20hour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k\p\kpa5028\My%20Thesis\TRACE\1-23-2014\Final%20Load%20Calcs%20Exports\CHP%20off%20at%20night%20hour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.pass.psu.edu\win7pass\users\k\p\kpa5028\My%20Thesis\TRACE\1-23-2014\Final%20Load%20Calcs%20Exports\CHP%20off%20at%20night%20hou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24</a:t>
            </a:r>
            <a:r>
              <a:rPr lang="en-US" baseline="0"/>
              <a:t> H</a:t>
            </a:r>
            <a:r>
              <a:rPr lang="en-US"/>
              <a:t>our</a:t>
            </a:r>
            <a:r>
              <a:rPr lang="en-US" baseline="0"/>
              <a:t> Building Demands per Month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Cooling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Sheet1!$G$3:$G$291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Sheet1!$U$3:$U$290</c:f>
              <c:numCache>
                <c:formatCode>#,##0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 formatCode="General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23760</c:v>
                </c:pt>
                <c:pt idx="56">
                  <c:v>33480</c:v>
                </c:pt>
                <c:pt idx="57">
                  <c:v>43080</c:v>
                </c:pt>
                <c:pt idx="58">
                  <c:v>51000</c:v>
                </c:pt>
                <c:pt idx="59">
                  <c:v>44280</c:v>
                </c:pt>
                <c:pt idx="60">
                  <c:v>67080</c:v>
                </c:pt>
                <c:pt idx="61">
                  <c:v>78240</c:v>
                </c:pt>
                <c:pt idx="62">
                  <c:v>77880</c:v>
                </c:pt>
                <c:pt idx="63">
                  <c:v>71400</c:v>
                </c:pt>
                <c:pt idx="64">
                  <c:v>73440</c:v>
                </c:pt>
                <c:pt idx="65">
                  <c:v>51000</c:v>
                </c:pt>
                <c:pt idx="66">
                  <c:v>0</c:v>
                </c:pt>
                <c:pt idx="67">
                  <c:v>3479.9999999999995</c:v>
                </c:pt>
                <c:pt idx="68">
                  <c:v>3960</c:v>
                </c:pt>
                <c:pt idx="69">
                  <c:v>3000</c:v>
                </c:pt>
                <c:pt idx="70">
                  <c:v>1680.0000000000002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33720</c:v>
                </c:pt>
                <c:pt idx="80">
                  <c:v>26880.000000000004</c:v>
                </c:pt>
                <c:pt idx="81">
                  <c:v>51000</c:v>
                </c:pt>
                <c:pt idx="82">
                  <c:v>83640</c:v>
                </c:pt>
                <c:pt idx="83">
                  <c:v>128280</c:v>
                </c:pt>
                <c:pt idx="84">
                  <c:v>166920</c:v>
                </c:pt>
                <c:pt idx="85">
                  <c:v>203280.00000000003</c:v>
                </c:pt>
                <c:pt idx="86">
                  <c:v>260040.00000000003</c:v>
                </c:pt>
                <c:pt idx="87">
                  <c:v>206760</c:v>
                </c:pt>
                <c:pt idx="88">
                  <c:v>235320</c:v>
                </c:pt>
                <c:pt idx="89">
                  <c:v>118800</c:v>
                </c:pt>
                <c:pt idx="90">
                  <c:v>0</c:v>
                </c:pt>
                <c:pt idx="91">
                  <c:v>7800</c:v>
                </c:pt>
                <c:pt idx="92">
                  <c:v>8280</c:v>
                </c:pt>
                <c:pt idx="93">
                  <c:v>4440</c:v>
                </c:pt>
                <c:pt idx="94">
                  <c:v>2520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95520</c:v>
                </c:pt>
                <c:pt idx="104">
                  <c:v>163440</c:v>
                </c:pt>
                <c:pt idx="105">
                  <c:v>293040</c:v>
                </c:pt>
                <c:pt idx="106">
                  <c:v>572880</c:v>
                </c:pt>
                <c:pt idx="107">
                  <c:v>722160</c:v>
                </c:pt>
                <c:pt idx="108">
                  <c:v>690480</c:v>
                </c:pt>
                <c:pt idx="109">
                  <c:v>833519.99999999988</c:v>
                </c:pt>
                <c:pt idx="110">
                  <c:v>737520</c:v>
                </c:pt>
                <c:pt idx="111">
                  <c:v>891720</c:v>
                </c:pt>
                <c:pt idx="112">
                  <c:v>799800.00000000012</c:v>
                </c:pt>
                <c:pt idx="113">
                  <c:v>714840</c:v>
                </c:pt>
                <c:pt idx="114">
                  <c:v>27359.999999999996</c:v>
                </c:pt>
                <c:pt idx="115">
                  <c:v>194640</c:v>
                </c:pt>
                <c:pt idx="116">
                  <c:v>136800</c:v>
                </c:pt>
                <c:pt idx="117">
                  <c:v>78840</c:v>
                </c:pt>
                <c:pt idx="118">
                  <c:v>47280</c:v>
                </c:pt>
                <c:pt idx="119">
                  <c:v>22920</c:v>
                </c:pt>
                <c:pt idx="120">
                  <c:v>43440</c:v>
                </c:pt>
                <c:pt idx="121">
                  <c:v>35520</c:v>
                </c:pt>
                <c:pt idx="122">
                  <c:v>22080</c:v>
                </c:pt>
                <c:pt idx="123">
                  <c:v>10800</c:v>
                </c:pt>
                <c:pt idx="124">
                  <c:v>4560</c:v>
                </c:pt>
                <c:pt idx="125">
                  <c:v>1560</c:v>
                </c:pt>
                <c:pt idx="126">
                  <c:v>6600.0000000000009</c:v>
                </c:pt>
                <c:pt idx="127">
                  <c:v>670680</c:v>
                </c:pt>
                <c:pt idx="128">
                  <c:v>597480</c:v>
                </c:pt>
                <c:pt idx="129">
                  <c:v>681000</c:v>
                </c:pt>
                <c:pt idx="130">
                  <c:v>904080</c:v>
                </c:pt>
                <c:pt idx="131">
                  <c:v>1068480</c:v>
                </c:pt>
                <c:pt idx="132">
                  <c:v>1027920</c:v>
                </c:pt>
                <c:pt idx="133">
                  <c:v>1158240</c:v>
                </c:pt>
                <c:pt idx="134">
                  <c:v>1251120</c:v>
                </c:pt>
                <c:pt idx="135">
                  <c:v>1162560</c:v>
                </c:pt>
                <c:pt idx="136">
                  <c:v>1242600</c:v>
                </c:pt>
                <c:pt idx="137">
                  <c:v>1047360</c:v>
                </c:pt>
                <c:pt idx="138">
                  <c:v>108720</c:v>
                </c:pt>
                <c:pt idx="139">
                  <c:v>340680</c:v>
                </c:pt>
                <c:pt idx="140">
                  <c:v>250440</c:v>
                </c:pt>
                <c:pt idx="141">
                  <c:v>178800</c:v>
                </c:pt>
                <c:pt idx="142">
                  <c:v>134280</c:v>
                </c:pt>
                <c:pt idx="143">
                  <c:v>97920</c:v>
                </c:pt>
                <c:pt idx="144">
                  <c:v>84840</c:v>
                </c:pt>
                <c:pt idx="145">
                  <c:v>61800.000000000007</c:v>
                </c:pt>
                <c:pt idx="146">
                  <c:v>43560</c:v>
                </c:pt>
                <c:pt idx="147">
                  <c:v>29880.000000000004</c:v>
                </c:pt>
                <c:pt idx="148">
                  <c:v>17400</c:v>
                </c:pt>
                <c:pt idx="149">
                  <c:v>12480</c:v>
                </c:pt>
                <c:pt idx="150">
                  <c:v>38880</c:v>
                </c:pt>
                <c:pt idx="151">
                  <c:v>983520.00000000012</c:v>
                </c:pt>
                <c:pt idx="152">
                  <c:v>875640</c:v>
                </c:pt>
                <c:pt idx="153">
                  <c:v>943680</c:v>
                </c:pt>
                <c:pt idx="154">
                  <c:v>1215120</c:v>
                </c:pt>
                <c:pt idx="155">
                  <c:v>1312320</c:v>
                </c:pt>
                <c:pt idx="156">
                  <c:v>1225920</c:v>
                </c:pt>
                <c:pt idx="157">
                  <c:v>1320840</c:v>
                </c:pt>
                <c:pt idx="158">
                  <c:v>1332240</c:v>
                </c:pt>
                <c:pt idx="159">
                  <c:v>1284240</c:v>
                </c:pt>
                <c:pt idx="160">
                  <c:v>1369920</c:v>
                </c:pt>
                <c:pt idx="161">
                  <c:v>1218960</c:v>
                </c:pt>
                <c:pt idx="162">
                  <c:v>103320</c:v>
                </c:pt>
                <c:pt idx="163">
                  <c:v>347640</c:v>
                </c:pt>
                <c:pt idx="164">
                  <c:v>274320</c:v>
                </c:pt>
                <c:pt idx="165">
                  <c:v>187440</c:v>
                </c:pt>
                <c:pt idx="166">
                  <c:v>150840</c:v>
                </c:pt>
                <c:pt idx="167">
                  <c:v>114840</c:v>
                </c:pt>
                <c:pt idx="168">
                  <c:v>51360</c:v>
                </c:pt>
                <c:pt idx="169">
                  <c:v>26280</c:v>
                </c:pt>
                <c:pt idx="170">
                  <c:v>15120</c:v>
                </c:pt>
                <c:pt idx="171">
                  <c:v>7320</c:v>
                </c:pt>
                <c:pt idx="172">
                  <c:v>1320</c:v>
                </c:pt>
                <c:pt idx="173">
                  <c:v>0</c:v>
                </c:pt>
                <c:pt idx="174">
                  <c:v>3960</c:v>
                </c:pt>
                <c:pt idx="175">
                  <c:v>760560</c:v>
                </c:pt>
                <c:pt idx="176">
                  <c:v>706320</c:v>
                </c:pt>
                <c:pt idx="177">
                  <c:v>825600</c:v>
                </c:pt>
                <c:pt idx="178">
                  <c:v>1062480</c:v>
                </c:pt>
                <c:pt idx="179">
                  <c:v>1206360</c:v>
                </c:pt>
                <c:pt idx="180">
                  <c:v>1179960</c:v>
                </c:pt>
                <c:pt idx="181">
                  <c:v>1267320</c:v>
                </c:pt>
                <c:pt idx="182">
                  <c:v>1197360</c:v>
                </c:pt>
                <c:pt idx="183">
                  <c:v>1243800</c:v>
                </c:pt>
                <c:pt idx="184">
                  <c:v>1116240</c:v>
                </c:pt>
                <c:pt idx="185">
                  <c:v>1033920</c:v>
                </c:pt>
                <c:pt idx="186">
                  <c:v>19920</c:v>
                </c:pt>
                <c:pt idx="187">
                  <c:v>231480</c:v>
                </c:pt>
                <c:pt idx="188">
                  <c:v>185040</c:v>
                </c:pt>
                <c:pt idx="189">
                  <c:v>141120</c:v>
                </c:pt>
                <c:pt idx="190">
                  <c:v>104640.00000000001</c:v>
                </c:pt>
                <c:pt idx="191">
                  <c:v>85560</c:v>
                </c:pt>
                <c:pt idx="192">
                  <c:v>8040.0000000000009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373320</c:v>
                </c:pt>
                <c:pt idx="200">
                  <c:v>290760</c:v>
                </c:pt>
                <c:pt idx="201">
                  <c:v>664560</c:v>
                </c:pt>
                <c:pt idx="202">
                  <c:v>774000</c:v>
                </c:pt>
                <c:pt idx="203">
                  <c:v>930720</c:v>
                </c:pt>
                <c:pt idx="204">
                  <c:v>950160.00000000012</c:v>
                </c:pt>
                <c:pt idx="205">
                  <c:v>985320</c:v>
                </c:pt>
                <c:pt idx="206">
                  <c:v>914879.99999999988</c:v>
                </c:pt>
                <c:pt idx="207">
                  <c:v>900480.00000000012</c:v>
                </c:pt>
                <c:pt idx="208">
                  <c:v>887160.00000000012</c:v>
                </c:pt>
                <c:pt idx="209">
                  <c:v>569280</c:v>
                </c:pt>
                <c:pt idx="210">
                  <c:v>5280</c:v>
                </c:pt>
                <c:pt idx="211">
                  <c:v>71280</c:v>
                </c:pt>
                <c:pt idx="212">
                  <c:v>93360</c:v>
                </c:pt>
                <c:pt idx="213">
                  <c:v>68520</c:v>
                </c:pt>
                <c:pt idx="214">
                  <c:v>44520</c:v>
                </c:pt>
                <c:pt idx="215">
                  <c:v>25920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39360</c:v>
                </c:pt>
                <c:pt idx="224">
                  <c:v>30240</c:v>
                </c:pt>
                <c:pt idx="225">
                  <c:v>56040</c:v>
                </c:pt>
                <c:pt idx="226">
                  <c:v>108600.00000000001</c:v>
                </c:pt>
                <c:pt idx="227">
                  <c:v>177720</c:v>
                </c:pt>
                <c:pt idx="228">
                  <c:v>233400</c:v>
                </c:pt>
                <c:pt idx="229">
                  <c:v>322560</c:v>
                </c:pt>
                <c:pt idx="230">
                  <c:v>312360</c:v>
                </c:pt>
                <c:pt idx="231">
                  <c:v>213719.99999999997</c:v>
                </c:pt>
                <c:pt idx="232">
                  <c:v>209040.00000000003</c:v>
                </c:pt>
                <c:pt idx="233">
                  <c:v>88800</c:v>
                </c:pt>
                <c:pt idx="234">
                  <c:v>0</c:v>
                </c:pt>
                <c:pt idx="235">
                  <c:v>4200</c:v>
                </c:pt>
                <c:pt idx="236">
                  <c:v>4800</c:v>
                </c:pt>
                <c:pt idx="237">
                  <c:v>3960</c:v>
                </c:pt>
                <c:pt idx="238">
                  <c:v>2640</c:v>
                </c:pt>
                <c:pt idx="239">
                  <c:v>1560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27839.999999999996</c:v>
                </c:pt>
                <c:pt idx="248">
                  <c:v>39000</c:v>
                </c:pt>
                <c:pt idx="249">
                  <c:v>51840</c:v>
                </c:pt>
                <c:pt idx="250">
                  <c:v>47400</c:v>
                </c:pt>
                <c:pt idx="251">
                  <c:v>93480</c:v>
                </c:pt>
                <c:pt idx="252">
                  <c:v>123359.99999999999</c:v>
                </c:pt>
                <c:pt idx="253">
                  <c:v>147960</c:v>
                </c:pt>
                <c:pt idx="254">
                  <c:v>162000</c:v>
                </c:pt>
                <c:pt idx="255">
                  <c:v>141840</c:v>
                </c:pt>
                <c:pt idx="256">
                  <c:v>95160</c:v>
                </c:pt>
                <c:pt idx="257">
                  <c:v>56160</c:v>
                </c:pt>
                <c:pt idx="258">
                  <c:v>0</c:v>
                </c:pt>
                <c:pt idx="259">
                  <c:v>3840</c:v>
                </c:pt>
                <c:pt idx="260">
                  <c:v>4320</c:v>
                </c:pt>
                <c:pt idx="261">
                  <c:v>3479.9999999999995</c:v>
                </c:pt>
                <c:pt idx="262">
                  <c:v>2160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smooth val="0"/>
        </c:ser>
        <c:ser>
          <c:idx val="0"/>
          <c:order val="1"/>
          <c:tx>
            <c:v>Heating</c:v>
          </c:tx>
          <c:marker>
            <c:symbol val="none"/>
          </c:marker>
          <c:cat>
            <c:strRef>
              <c:f>Sheet1!$G$3:$G$291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Sheet1!$S$3:$S$290</c:f>
              <c:numCache>
                <c:formatCode>#,##0</c:formatCode>
                <c:ptCount val="288"/>
                <c:pt idx="0">
                  <c:v>0</c:v>
                </c:pt>
                <c:pt idx="1">
                  <c:v>25044.53</c:v>
                </c:pt>
                <c:pt idx="2">
                  <c:v>149775.70000000001</c:v>
                </c:pt>
                <c:pt idx="3">
                  <c:v>224806.66</c:v>
                </c:pt>
                <c:pt idx="4">
                  <c:v>233113.41</c:v>
                </c:pt>
                <c:pt idx="5">
                  <c:v>245193.22</c:v>
                </c:pt>
                <c:pt idx="6">
                  <c:v>243604.80000000002</c:v>
                </c:pt>
                <c:pt idx="7">
                  <c:v>830402.56000000006</c:v>
                </c:pt>
                <c:pt idx="8">
                  <c:v>538895.68999999994</c:v>
                </c:pt>
                <c:pt idx="9">
                  <c:v>412183.88</c:v>
                </c:pt>
                <c:pt idx="10">
                  <c:v>291334.06</c:v>
                </c:pt>
                <c:pt idx="11">
                  <c:v>221791.23</c:v>
                </c:pt>
                <c:pt idx="12">
                  <c:v>179292.41</c:v>
                </c:pt>
                <c:pt idx="13">
                  <c:v>149512.12</c:v>
                </c:pt>
                <c:pt idx="14">
                  <c:v>148331.04999999999</c:v>
                </c:pt>
                <c:pt idx="15">
                  <c:v>168957.97</c:v>
                </c:pt>
                <c:pt idx="16">
                  <c:v>197947.84</c:v>
                </c:pt>
                <c:pt idx="17">
                  <c:v>251764.23</c:v>
                </c:pt>
                <c:pt idx="18">
                  <c:v>6995.13</c:v>
                </c:pt>
                <c:pt idx="19">
                  <c:v>10770.99</c:v>
                </c:pt>
                <c:pt idx="20">
                  <c:v>15158.25</c:v>
                </c:pt>
                <c:pt idx="21">
                  <c:v>24148.06</c:v>
                </c:pt>
                <c:pt idx="22">
                  <c:v>60965.22</c:v>
                </c:pt>
                <c:pt idx="23" formatCode="_(* #,##0_);_(* \(#,##0\);_(* &quot;-&quot;??_);_(@_)">
                  <c:v>73999.38</c:v>
                </c:pt>
                <c:pt idx="24">
                  <c:v>130061.83</c:v>
                </c:pt>
                <c:pt idx="25">
                  <c:v>153086.84</c:v>
                </c:pt>
                <c:pt idx="26">
                  <c:v>175473.08000000002</c:v>
                </c:pt>
                <c:pt idx="27">
                  <c:v>204290</c:v>
                </c:pt>
                <c:pt idx="28">
                  <c:v>217256.44</c:v>
                </c:pt>
                <c:pt idx="29">
                  <c:v>224201.72</c:v>
                </c:pt>
                <c:pt idx="30">
                  <c:v>226122.47</c:v>
                </c:pt>
                <c:pt idx="31">
                  <c:v>749550.88</c:v>
                </c:pt>
                <c:pt idx="32">
                  <c:v>486644.06</c:v>
                </c:pt>
                <c:pt idx="33">
                  <c:v>363155.84</c:v>
                </c:pt>
                <c:pt idx="34">
                  <c:v>274315.81</c:v>
                </c:pt>
                <c:pt idx="35">
                  <c:v>216685.55000000002</c:v>
                </c:pt>
                <c:pt idx="36">
                  <c:v>180373.84</c:v>
                </c:pt>
                <c:pt idx="37">
                  <c:v>166446.03</c:v>
                </c:pt>
                <c:pt idx="38">
                  <c:v>158158.45000000001</c:v>
                </c:pt>
                <c:pt idx="39">
                  <c:v>189373.86000000002</c:v>
                </c:pt>
                <c:pt idx="40">
                  <c:v>209503.12</c:v>
                </c:pt>
                <c:pt idx="41">
                  <c:v>256819.52000000002</c:v>
                </c:pt>
                <c:pt idx="42">
                  <c:v>8354.93</c:v>
                </c:pt>
                <c:pt idx="43">
                  <c:v>12596.62</c:v>
                </c:pt>
                <c:pt idx="44">
                  <c:v>11666.41</c:v>
                </c:pt>
                <c:pt idx="45">
                  <c:v>16018.98</c:v>
                </c:pt>
                <c:pt idx="46">
                  <c:v>11666.41</c:v>
                </c:pt>
                <c:pt idx="47">
                  <c:v>16018.98</c:v>
                </c:pt>
                <c:pt idx="48">
                  <c:v>66156.899999999994</c:v>
                </c:pt>
                <c:pt idx="49">
                  <c:v>92305.680000000008</c:v>
                </c:pt>
                <c:pt idx="50">
                  <c:v>105338.28</c:v>
                </c:pt>
                <c:pt idx="51">
                  <c:v>119483.44</c:v>
                </c:pt>
                <c:pt idx="52">
                  <c:v>138473.54999999999</c:v>
                </c:pt>
                <c:pt idx="53">
                  <c:v>156996.01999999999</c:v>
                </c:pt>
                <c:pt idx="54">
                  <c:v>155893.78</c:v>
                </c:pt>
                <c:pt idx="55">
                  <c:v>603259.38</c:v>
                </c:pt>
                <c:pt idx="56">
                  <c:v>317709.34000000003</c:v>
                </c:pt>
                <c:pt idx="57">
                  <c:v>172800.64000000001</c:v>
                </c:pt>
                <c:pt idx="58">
                  <c:v>81748.3</c:v>
                </c:pt>
                <c:pt idx="59">
                  <c:v>63440.560000000005</c:v>
                </c:pt>
                <c:pt idx="60">
                  <c:v>46746.79</c:v>
                </c:pt>
                <c:pt idx="61">
                  <c:v>40116.370000000003</c:v>
                </c:pt>
                <c:pt idx="62">
                  <c:v>38853.550000000003</c:v>
                </c:pt>
                <c:pt idx="63">
                  <c:v>39630.25</c:v>
                </c:pt>
                <c:pt idx="64">
                  <c:v>41683.360000000001</c:v>
                </c:pt>
                <c:pt idx="65">
                  <c:v>36227.449999999997</c:v>
                </c:pt>
                <c:pt idx="66">
                  <c:v>6381.02</c:v>
                </c:pt>
                <c:pt idx="67">
                  <c:v>7938.8200000000006</c:v>
                </c:pt>
                <c:pt idx="68">
                  <c:v>8064.0700000000006</c:v>
                </c:pt>
                <c:pt idx="69">
                  <c:v>1627.41</c:v>
                </c:pt>
                <c:pt idx="70">
                  <c:v>0</c:v>
                </c:pt>
                <c:pt idx="71">
                  <c:v>105.39</c:v>
                </c:pt>
                <c:pt idx="72">
                  <c:v>17564.7</c:v>
                </c:pt>
                <c:pt idx="73">
                  <c:v>21943.22</c:v>
                </c:pt>
                <c:pt idx="74">
                  <c:v>29529.81</c:v>
                </c:pt>
                <c:pt idx="75">
                  <c:v>36430.54</c:v>
                </c:pt>
                <c:pt idx="76">
                  <c:v>48133.840000000004</c:v>
                </c:pt>
                <c:pt idx="77">
                  <c:v>55828.46</c:v>
                </c:pt>
                <c:pt idx="78">
                  <c:v>40908.1</c:v>
                </c:pt>
                <c:pt idx="79">
                  <c:v>378603.22000000003</c:v>
                </c:pt>
                <c:pt idx="80">
                  <c:v>146695.07999999999</c:v>
                </c:pt>
                <c:pt idx="81">
                  <c:v>47877.599999999999</c:v>
                </c:pt>
                <c:pt idx="82">
                  <c:v>32524.080000000002</c:v>
                </c:pt>
                <c:pt idx="83">
                  <c:v>28747.21</c:v>
                </c:pt>
                <c:pt idx="84">
                  <c:v>19977.05</c:v>
                </c:pt>
                <c:pt idx="85">
                  <c:v>15327.460000000001</c:v>
                </c:pt>
                <c:pt idx="86">
                  <c:v>10274.299999999999</c:v>
                </c:pt>
                <c:pt idx="87">
                  <c:v>7727.43</c:v>
                </c:pt>
                <c:pt idx="88">
                  <c:v>9443.5</c:v>
                </c:pt>
                <c:pt idx="89">
                  <c:v>12222.62</c:v>
                </c:pt>
                <c:pt idx="90">
                  <c:v>707.93000000000006</c:v>
                </c:pt>
                <c:pt idx="91">
                  <c:v>6973.87</c:v>
                </c:pt>
                <c:pt idx="92">
                  <c:v>6110.49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17921.97</c:v>
                </c:pt>
                <c:pt idx="104">
                  <c:v>2121.83</c:v>
                </c:pt>
                <c:pt idx="105">
                  <c:v>5331.3</c:v>
                </c:pt>
                <c:pt idx="106">
                  <c:v>5486.75</c:v>
                </c:pt>
                <c:pt idx="107">
                  <c:v>4820.8999999999996</c:v>
                </c:pt>
                <c:pt idx="108">
                  <c:v>2912.94</c:v>
                </c:pt>
                <c:pt idx="109">
                  <c:v>1979.2</c:v>
                </c:pt>
                <c:pt idx="110">
                  <c:v>2213.71</c:v>
                </c:pt>
                <c:pt idx="111">
                  <c:v>2538.19</c:v>
                </c:pt>
                <c:pt idx="112">
                  <c:v>4378.75</c:v>
                </c:pt>
                <c:pt idx="113">
                  <c:v>7595.03</c:v>
                </c:pt>
                <c:pt idx="114">
                  <c:v>5115.58</c:v>
                </c:pt>
                <c:pt idx="115">
                  <c:v>9430.7900000000009</c:v>
                </c:pt>
                <c:pt idx="116">
                  <c:v>6502.37</c:v>
                </c:pt>
                <c:pt idx="117">
                  <c:v>4178.67</c:v>
                </c:pt>
                <c:pt idx="118">
                  <c:v>2993.4</c:v>
                </c:pt>
                <c:pt idx="119">
                  <c:v>2576.92</c:v>
                </c:pt>
                <c:pt idx="120">
                  <c:v>1619.97</c:v>
                </c:pt>
                <c:pt idx="121">
                  <c:v>1034.3900000000001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6111.93</c:v>
                </c:pt>
                <c:pt idx="139">
                  <c:v>9496.7099999999991</c:v>
                </c:pt>
                <c:pt idx="140">
                  <c:v>7599.1</c:v>
                </c:pt>
                <c:pt idx="141">
                  <c:v>4972.8999999999996</c:v>
                </c:pt>
                <c:pt idx="142">
                  <c:v>3873.88</c:v>
                </c:pt>
                <c:pt idx="143">
                  <c:v>3165.83</c:v>
                </c:pt>
                <c:pt idx="144">
                  <c:v>2295.56</c:v>
                </c:pt>
                <c:pt idx="145">
                  <c:v>1729.39</c:v>
                </c:pt>
                <c:pt idx="146">
                  <c:v>1285.57</c:v>
                </c:pt>
                <c:pt idx="147">
                  <c:v>982.93000000000006</c:v>
                </c:pt>
                <c:pt idx="148">
                  <c:v>727.83</c:v>
                </c:pt>
                <c:pt idx="149">
                  <c:v>0</c:v>
                </c:pt>
                <c:pt idx="150">
                  <c:v>1106.46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5616.2300000000005</c:v>
                </c:pt>
                <c:pt idx="163">
                  <c:v>9228.81</c:v>
                </c:pt>
                <c:pt idx="164">
                  <c:v>6484.2300000000005</c:v>
                </c:pt>
                <c:pt idx="165">
                  <c:v>4946.1099999999997</c:v>
                </c:pt>
                <c:pt idx="166">
                  <c:v>4099.88</c:v>
                </c:pt>
                <c:pt idx="167">
                  <c:v>3446.16</c:v>
                </c:pt>
                <c:pt idx="168">
                  <c:v>1497.21</c:v>
                </c:pt>
                <c:pt idx="169">
                  <c:v>1767.49</c:v>
                </c:pt>
                <c:pt idx="170">
                  <c:v>1283.69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1327.68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3169.32</c:v>
                </c:pt>
                <c:pt idx="187">
                  <c:v>5804.4000000000005</c:v>
                </c:pt>
                <c:pt idx="188">
                  <c:v>5311.24</c:v>
                </c:pt>
                <c:pt idx="189">
                  <c:v>3943.58</c:v>
                </c:pt>
                <c:pt idx="190">
                  <c:v>3006.14</c:v>
                </c:pt>
                <c:pt idx="191">
                  <c:v>2404.73</c:v>
                </c:pt>
                <c:pt idx="192">
                  <c:v>1212.25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2136.6999999999998</c:v>
                </c:pt>
                <c:pt idx="200">
                  <c:v>1007.46</c:v>
                </c:pt>
                <c:pt idx="201">
                  <c:v>3178.87</c:v>
                </c:pt>
                <c:pt idx="202">
                  <c:v>3688.19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1364.4</c:v>
                </c:pt>
                <c:pt idx="208">
                  <c:v>1833.16</c:v>
                </c:pt>
                <c:pt idx="209">
                  <c:v>4571.1899999999996</c:v>
                </c:pt>
                <c:pt idx="210">
                  <c:v>2282.9499999999998</c:v>
                </c:pt>
                <c:pt idx="211">
                  <c:v>7811.21</c:v>
                </c:pt>
                <c:pt idx="212">
                  <c:v>5903.9800000000005</c:v>
                </c:pt>
                <c:pt idx="213">
                  <c:v>1112.58</c:v>
                </c:pt>
                <c:pt idx="214">
                  <c:v>1223.9100000000001</c:v>
                </c:pt>
                <c:pt idx="215">
                  <c:v>1308.3399999999999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3458.19</c:v>
                </c:pt>
                <c:pt idx="223">
                  <c:v>123863.36</c:v>
                </c:pt>
                <c:pt idx="224">
                  <c:v>95175.650000000009</c:v>
                </c:pt>
                <c:pt idx="225">
                  <c:v>23592.52</c:v>
                </c:pt>
                <c:pt idx="226">
                  <c:v>31169.040000000001</c:v>
                </c:pt>
                <c:pt idx="227">
                  <c:v>21577.54</c:v>
                </c:pt>
                <c:pt idx="228">
                  <c:v>18653.310000000001</c:v>
                </c:pt>
                <c:pt idx="229">
                  <c:v>14232.75</c:v>
                </c:pt>
                <c:pt idx="230">
                  <c:v>14918.45</c:v>
                </c:pt>
                <c:pt idx="231">
                  <c:v>17385.580000000002</c:v>
                </c:pt>
                <c:pt idx="232">
                  <c:v>12854.98</c:v>
                </c:pt>
                <c:pt idx="233">
                  <c:v>12978.470000000001</c:v>
                </c:pt>
                <c:pt idx="234">
                  <c:v>0</c:v>
                </c:pt>
                <c:pt idx="235">
                  <c:v>7083.2</c:v>
                </c:pt>
                <c:pt idx="236">
                  <c:v>6774.96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3859.64</c:v>
                </c:pt>
                <c:pt idx="241">
                  <c:v>4661.1099999999997</c:v>
                </c:pt>
                <c:pt idx="242">
                  <c:v>12696.61</c:v>
                </c:pt>
                <c:pt idx="243">
                  <c:v>43865.18</c:v>
                </c:pt>
                <c:pt idx="244">
                  <c:v>65184.840000000004</c:v>
                </c:pt>
                <c:pt idx="245">
                  <c:v>72587.88</c:v>
                </c:pt>
                <c:pt idx="246">
                  <c:v>77106.14</c:v>
                </c:pt>
                <c:pt idx="247">
                  <c:v>482419.91000000003</c:v>
                </c:pt>
                <c:pt idx="248">
                  <c:v>257614.44</c:v>
                </c:pt>
                <c:pt idx="249">
                  <c:v>126802.95</c:v>
                </c:pt>
                <c:pt idx="250">
                  <c:v>49358.25</c:v>
                </c:pt>
                <c:pt idx="251">
                  <c:v>49797.86</c:v>
                </c:pt>
                <c:pt idx="252">
                  <c:v>35581.57</c:v>
                </c:pt>
                <c:pt idx="253">
                  <c:v>38281.94</c:v>
                </c:pt>
                <c:pt idx="254">
                  <c:v>36724.129999999997</c:v>
                </c:pt>
                <c:pt idx="255">
                  <c:v>31343.72</c:v>
                </c:pt>
                <c:pt idx="256">
                  <c:v>42618.31</c:v>
                </c:pt>
                <c:pt idx="257">
                  <c:v>30887.55</c:v>
                </c:pt>
                <c:pt idx="258">
                  <c:v>0</c:v>
                </c:pt>
                <c:pt idx="259">
                  <c:v>6522.6500000000005</c:v>
                </c:pt>
                <c:pt idx="260">
                  <c:v>6653.09</c:v>
                </c:pt>
                <c:pt idx="261">
                  <c:v>0</c:v>
                </c:pt>
                <c:pt idx="262">
                  <c:v>0</c:v>
                </c:pt>
                <c:pt idx="263">
                  <c:v>46.26</c:v>
                </c:pt>
                <c:pt idx="264">
                  <c:v>61103.33</c:v>
                </c:pt>
                <c:pt idx="265">
                  <c:v>79553.91</c:v>
                </c:pt>
                <c:pt idx="266">
                  <c:v>91700.34</c:v>
                </c:pt>
                <c:pt idx="267">
                  <c:v>129647.33</c:v>
                </c:pt>
                <c:pt idx="268">
                  <c:v>141126.82999999999</c:v>
                </c:pt>
                <c:pt idx="269">
                  <c:v>163419.91</c:v>
                </c:pt>
                <c:pt idx="270">
                  <c:v>173981</c:v>
                </c:pt>
                <c:pt idx="271">
                  <c:v>693504.75</c:v>
                </c:pt>
                <c:pt idx="272">
                  <c:v>431329.84</c:v>
                </c:pt>
                <c:pt idx="273">
                  <c:v>331545.78000000003</c:v>
                </c:pt>
                <c:pt idx="274">
                  <c:v>221790.95</c:v>
                </c:pt>
                <c:pt idx="275">
                  <c:v>158130.89000000001</c:v>
                </c:pt>
                <c:pt idx="276">
                  <c:v>125555.03</c:v>
                </c:pt>
                <c:pt idx="277">
                  <c:v>97959.21</c:v>
                </c:pt>
                <c:pt idx="278">
                  <c:v>113025.39</c:v>
                </c:pt>
                <c:pt idx="279">
                  <c:v>130111.94</c:v>
                </c:pt>
                <c:pt idx="280">
                  <c:v>159405.39000000001</c:v>
                </c:pt>
                <c:pt idx="281">
                  <c:v>212316.09</c:v>
                </c:pt>
                <c:pt idx="282">
                  <c:v>6381.02</c:v>
                </c:pt>
                <c:pt idx="283">
                  <c:v>10539.51</c:v>
                </c:pt>
                <c:pt idx="284">
                  <c:v>11008.710000000001</c:v>
                </c:pt>
                <c:pt idx="285">
                  <c:v>13398.01</c:v>
                </c:pt>
                <c:pt idx="286">
                  <c:v>39251.57</c:v>
                </c:pt>
                <c:pt idx="287">
                  <c:v>64126.12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50784"/>
        <c:axId val="42552320"/>
      </c:lineChart>
      <c:lineChart>
        <c:grouping val="standard"/>
        <c:varyColors val="0"/>
        <c:ser>
          <c:idx val="1"/>
          <c:order val="2"/>
          <c:tx>
            <c:v>Power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Sheet1!$G$3:$G$291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Sheet1!$P$3:$P$290</c:f>
              <c:numCache>
                <c:formatCode>0.00</c:formatCode>
                <c:ptCount val="288"/>
                <c:pt idx="0">
                  <c:v>1.22</c:v>
                </c:pt>
                <c:pt idx="1">
                  <c:v>2.79</c:v>
                </c:pt>
                <c:pt idx="2">
                  <c:v>2.89</c:v>
                </c:pt>
                <c:pt idx="3">
                  <c:v>3.3200000000000003</c:v>
                </c:pt>
                <c:pt idx="4">
                  <c:v>3.3200000000000003</c:v>
                </c:pt>
                <c:pt idx="5">
                  <c:v>3.37</c:v>
                </c:pt>
                <c:pt idx="6">
                  <c:v>6.5299999999999994</c:v>
                </c:pt>
                <c:pt idx="7">
                  <c:v>45.550000000000004</c:v>
                </c:pt>
                <c:pt idx="8">
                  <c:v>64.03</c:v>
                </c:pt>
                <c:pt idx="9">
                  <c:v>63.070000000000007</c:v>
                </c:pt>
                <c:pt idx="10">
                  <c:v>64.19</c:v>
                </c:pt>
                <c:pt idx="11">
                  <c:v>64.38</c:v>
                </c:pt>
                <c:pt idx="12">
                  <c:v>60.89</c:v>
                </c:pt>
                <c:pt idx="13">
                  <c:v>60.810000000000009</c:v>
                </c:pt>
                <c:pt idx="14">
                  <c:v>63.280000000000008</c:v>
                </c:pt>
                <c:pt idx="15">
                  <c:v>63.110000000000007</c:v>
                </c:pt>
                <c:pt idx="16">
                  <c:v>64.08</c:v>
                </c:pt>
                <c:pt idx="17">
                  <c:v>44.08</c:v>
                </c:pt>
                <c:pt idx="18">
                  <c:v>21.79</c:v>
                </c:pt>
                <c:pt idx="19">
                  <c:v>16.149999999999999</c:v>
                </c:pt>
                <c:pt idx="20">
                  <c:v>11.290000000000001</c:v>
                </c:pt>
                <c:pt idx="21">
                  <c:v>8.86</c:v>
                </c:pt>
                <c:pt idx="22">
                  <c:v>6.42</c:v>
                </c:pt>
                <c:pt idx="23" formatCode="General">
                  <c:v>6.43</c:v>
                </c:pt>
                <c:pt idx="24">
                  <c:v>2.84</c:v>
                </c:pt>
                <c:pt idx="25">
                  <c:v>2.8600000000000003</c:v>
                </c:pt>
                <c:pt idx="26">
                  <c:v>2.88</c:v>
                </c:pt>
                <c:pt idx="27">
                  <c:v>3.02</c:v>
                </c:pt>
                <c:pt idx="28">
                  <c:v>3.0700000000000003</c:v>
                </c:pt>
                <c:pt idx="29">
                  <c:v>3.12</c:v>
                </c:pt>
                <c:pt idx="30">
                  <c:v>6.3699999999999992</c:v>
                </c:pt>
                <c:pt idx="31">
                  <c:v>45.56</c:v>
                </c:pt>
                <c:pt idx="32">
                  <c:v>63.050000000000004</c:v>
                </c:pt>
                <c:pt idx="33">
                  <c:v>63.050000000000004</c:v>
                </c:pt>
                <c:pt idx="34">
                  <c:v>64.070000000000007</c:v>
                </c:pt>
                <c:pt idx="35">
                  <c:v>64.41</c:v>
                </c:pt>
                <c:pt idx="36">
                  <c:v>60.870000000000012</c:v>
                </c:pt>
                <c:pt idx="37">
                  <c:v>60.780000000000008</c:v>
                </c:pt>
                <c:pt idx="38">
                  <c:v>63.070000000000007</c:v>
                </c:pt>
                <c:pt idx="39">
                  <c:v>63.03</c:v>
                </c:pt>
                <c:pt idx="40">
                  <c:v>64.08</c:v>
                </c:pt>
                <c:pt idx="41">
                  <c:v>44.120000000000005</c:v>
                </c:pt>
                <c:pt idx="42">
                  <c:v>21.79</c:v>
                </c:pt>
                <c:pt idx="43">
                  <c:v>16.149999999999999</c:v>
                </c:pt>
                <c:pt idx="44">
                  <c:v>11.290000000000001</c:v>
                </c:pt>
                <c:pt idx="45">
                  <c:v>8.86</c:v>
                </c:pt>
                <c:pt idx="46">
                  <c:v>6.42</c:v>
                </c:pt>
                <c:pt idx="47">
                  <c:v>6.42</c:v>
                </c:pt>
                <c:pt idx="48">
                  <c:v>2.8</c:v>
                </c:pt>
                <c:pt idx="49">
                  <c:v>2.83</c:v>
                </c:pt>
                <c:pt idx="50">
                  <c:v>2.83</c:v>
                </c:pt>
                <c:pt idx="51">
                  <c:v>2.84</c:v>
                </c:pt>
                <c:pt idx="52">
                  <c:v>2.87</c:v>
                </c:pt>
                <c:pt idx="53">
                  <c:v>2.9</c:v>
                </c:pt>
                <c:pt idx="54">
                  <c:v>6.09</c:v>
                </c:pt>
                <c:pt idx="55">
                  <c:v>45.660000000000004</c:v>
                </c:pt>
                <c:pt idx="56">
                  <c:v>63.170000000000009</c:v>
                </c:pt>
                <c:pt idx="57">
                  <c:v>58.654300000000006</c:v>
                </c:pt>
                <c:pt idx="58">
                  <c:v>59.432499999999997</c:v>
                </c:pt>
                <c:pt idx="59">
                  <c:v>68.59129999999999</c:v>
                </c:pt>
                <c:pt idx="60">
                  <c:v>65.094300000000004</c:v>
                </c:pt>
                <c:pt idx="61">
                  <c:v>67.060400000000001</c:v>
                </c:pt>
                <c:pt idx="62">
                  <c:v>72.087300000000013</c:v>
                </c:pt>
                <c:pt idx="63">
                  <c:v>71.521500000000003</c:v>
                </c:pt>
                <c:pt idx="64">
                  <c:v>73.272400000000005</c:v>
                </c:pt>
                <c:pt idx="65">
                  <c:v>49.592500000000008</c:v>
                </c:pt>
                <c:pt idx="66">
                  <c:v>21.79</c:v>
                </c:pt>
                <c:pt idx="67">
                  <c:v>16.16</c:v>
                </c:pt>
                <c:pt idx="68">
                  <c:v>11.3</c:v>
                </c:pt>
                <c:pt idx="69">
                  <c:v>8.86</c:v>
                </c:pt>
                <c:pt idx="70">
                  <c:v>6.42</c:v>
                </c:pt>
                <c:pt idx="71">
                  <c:v>6.42</c:v>
                </c:pt>
                <c:pt idx="72">
                  <c:v>2.7800000000000002</c:v>
                </c:pt>
                <c:pt idx="73">
                  <c:v>2.7800000000000002</c:v>
                </c:pt>
                <c:pt idx="74">
                  <c:v>2.7800000000000002</c:v>
                </c:pt>
                <c:pt idx="75">
                  <c:v>2.79</c:v>
                </c:pt>
                <c:pt idx="76">
                  <c:v>2.79</c:v>
                </c:pt>
                <c:pt idx="77">
                  <c:v>2.8</c:v>
                </c:pt>
                <c:pt idx="78">
                  <c:v>5.99</c:v>
                </c:pt>
                <c:pt idx="79">
                  <c:v>44.81</c:v>
                </c:pt>
                <c:pt idx="80">
                  <c:v>60.034800000000004</c:v>
                </c:pt>
                <c:pt idx="81">
                  <c:v>60.9925</c:v>
                </c:pt>
                <c:pt idx="82">
                  <c:v>65.066900000000004</c:v>
                </c:pt>
                <c:pt idx="83">
                  <c:v>65.701299999999989</c:v>
                </c:pt>
                <c:pt idx="84">
                  <c:v>67.294703337499996</c:v>
                </c:pt>
                <c:pt idx="85">
                  <c:v>69.511095255000001</c:v>
                </c:pt>
                <c:pt idx="86">
                  <c:v>76.558531025000008</c:v>
                </c:pt>
                <c:pt idx="87">
                  <c:v>73.855793102500002</c:v>
                </c:pt>
                <c:pt idx="88">
                  <c:v>78.948921124999998</c:v>
                </c:pt>
                <c:pt idx="89">
                  <c:v>55.702999999999996</c:v>
                </c:pt>
                <c:pt idx="90">
                  <c:v>20.23</c:v>
                </c:pt>
                <c:pt idx="91">
                  <c:v>16.779999999999998</c:v>
                </c:pt>
                <c:pt idx="92">
                  <c:v>12.16</c:v>
                </c:pt>
                <c:pt idx="93">
                  <c:v>7.6999999999999993</c:v>
                </c:pt>
                <c:pt idx="94">
                  <c:v>4.8600000000000003</c:v>
                </c:pt>
                <c:pt idx="95">
                  <c:v>4.8600000000000003</c:v>
                </c:pt>
                <c:pt idx="96">
                  <c:v>1.22</c:v>
                </c:pt>
                <c:pt idx="97">
                  <c:v>1.22</c:v>
                </c:pt>
                <c:pt idx="98">
                  <c:v>1.22</c:v>
                </c:pt>
                <c:pt idx="99">
                  <c:v>1.22</c:v>
                </c:pt>
                <c:pt idx="100">
                  <c:v>1.22</c:v>
                </c:pt>
                <c:pt idx="101">
                  <c:v>1.22</c:v>
                </c:pt>
                <c:pt idx="102">
                  <c:v>4.42</c:v>
                </c:pt>
                <c:pt idx="103">
                  <c:v>40.329200000000007</c:v>
                </c:pt>
                <c:pt idx="104">
                  <c:v>60.337400000000002</c:v>
                </c:pt>
                <c:pt idx="105">
                  <c:v>73.963870775000004</c:v>
                </c:pt>
                <c:pt idx="106">
                  <c:v>101.1950243125</c:v>
                </c:pt>
                <c:pt idx="107">
                  <c:v>116.85724957500001</c:v>
                </c:pt>
                <c:pt idx="108">
                  <c:v>111.71035344500001</c:v>
                </c:pt>
                <c:pt idx="109">
                  <c:v>128.6733576</c:v>
                </c:pt>
                <c:pt idx="110">
                  <c:v>120.5801836925</c:v>
                </c:pt>
                <c:pt idx="111">
                  <c:v>137.2234651325</c:v>
                </c:pt>
                <c:pt idx="112">
                  <c:v>127.40552531249999</c:v>
                </c:pt>
                <c:pt idx="113">
                  <c:v>97.616293402500006</c:v>
                </c:pt>
                <c:pt idx="114">
                  <c:v>22.52</c:v>
                </c:pt>
                <c:pt idx="115">
                  <c:v>37.58</c:v>
                </c:pt>
                <c:pt idx="116">
                  <c:v>23.15</c:v>
                </c:pt>
                <c:pt idx="117">
                  <c:v>14.07</c:v>
                </c:pt>
                <c:pt idx="118">
                  <c:v>8.8699999999999992</c:v>
                </c:pt>
                <c:pt idx="119">
                  <c:v>7.4400000000000013</c:v>
                </c:pt>
                <c:pt idx="120">
                  <c:v>1</c:v>
                </c:pt>
                <c:pt idx="121">
                  <c:v>3.7699999999999996</c:v>
                </c:pt>
                <c:pt idx="122">
                  <c:v>1</c:v>
                </c:pt>
                <c:pt idx="123">
                  <c:v>1.49</c:v>
                </c:pt>
                <c:pt idx="124">
                  <c:v>1.3699999999999999</c:v>
                </c:pt>
                <c:pt idx="125">
                  <c:v>1.3399999999999999</c:v>
                </c:pt>
                <c:pt idx="126">
                  <c:v>4.6100000000000003</c:v>
                </c:pt>
                <c:pt idx="127">
                  <c:v>87.08135</c:v>
                </c:pt>
                <c:pt idx="128">
                  <c:v>100.91135000000001</c:v>
                </c:pt>
                <c:pt idx="129">
                  <c:v>110.25134999999999</c:v>
                </c:pt>
                <c:pt idx="130">
                  <c:v>138.55135000000001</c:v>
                </c:pt>
                <c:pt idx="131">
                  <c:v>159.19135</c:v>
                </c:pt>
                <c:pt idx="132">
                  <c:v>153.86135000000002</c:v>
                </c:pt>
                <c:pt idx="133">
                  <c:v>173.15134999999998</c:v>
                </c:pt>
                <c:pt idx="134">
                  <c:v>178.26134999999999</c:v>
                </c:pt>
                <c:pt idx="135">
                  <c:v>176.09134999999998</c:v>
                </c:pt>
                <c:pt idx="136">
                  <c:v>176.41134999999997</c:v>
                </c:pt>
                <c:pt idx="137">
                  <c:v>136.99135000000001</c:v>
                </c:pt>
                <c:pt idx="138">
                  <c:v>28.009999999999998</c:v>
                </c:pt>
                <c:pt idx="139">
                  <c:v>50.870000000000005</c:v>
                </c:pt>
                <c:pt idx="140">
                  <c:v>37.540000000000006</c:v>
                </c:pt>
                <c:pt idx="141">
                  <c:v>23.459999999999997</c:v>
                </c:pt>
                <c:pt idx="142">
                  <c:v>14.91</c:v>
                </c:pt>
                <c:pt idx="143">
                  <c:v>11.22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3.54</c:v>
                </c:pt>
                <c:pt idx="148">
                  <c:v>1</c:v>
                </c:pt>
                <c:pt idx="149">
                  <c:v>1.51</c:v>
                </c:pt>
                <c:pt idx="150">
                  <c:v>7.08</c:v>
                </c:pt>
                <c:pt idx="151">
                  <c:v>120.99135</c:v>
                </c:pt>
                <c:pt idx="152">
                  <c:v>130.94135</c:v>
                </c:pt>
                <c:pt idx="153">
                  <c:v>140.55135000000001</c:v>
                </c:pt>
                <c:pt idx="154">
                  <c:v>171.43135000000001</c:v>
                </c:pt>
                <c:pt idx="155">
                  <c:v>175.32135</c:v>
                </c:pt>
                <c:pt idx="156">
                  <c:v>174.74135000000001</c:v>
                </c:pt>
                <c:pt idx="157">
                  <c:v>176.76134999999999</c:v>
                </c:pt>
                <c:pt idx="158">
                  <c:v>179.95134999999999</c:v>
                </c:pt>
                <c:pt idx="159">
                  <c:v>179.19135</c:v>
                </c:pt>
                <c:pt idx="160">
                  <c:v>178.56135</c:v>
                </c:pt>
                <c:pt idx="161">
                  <c:v>156.14134999999999</c:v>
                </c:pt>
                <c:pt idx="162">
                  <c:v>27.65</c:v>
                </c:pt>
                <c:pt idx="163">
                  <c:v>52.290000000000006</c:v>
                </c:pt>
                <c:pt idx="164">
                  <c:v>40.36</c:v>
                </c:pt>
                <c:pt idx="165">
                  <c:v>25.39</c:v>
                </c:pt>
                <c:pt idx="166">
                  <c:v>17.309999999999999</c:v>
                </c:pt>
                <c:pt idx="167">
                  <c:v>13.010000000000002</c:v>
                </c:pt>
                <c:pt idx="168">
                  <c:v>1</c:v>
                </c:pt>
                <c:pt idx="169">
                  <c:v>3.42</c:v>
                </c:pt>
                <c:pt idx="170">
                  <c:v>3.13</c:v>
                </c:pt>
                <c:pt idx="171">
                  <c:v>1.42</c:v>
                </c:pt>
                <c:pt idx="172">
                  <c:v>1.3399999999999999</c:v>
                </c:pt>
                <c:pt idx="173">
                  <c:v>1.22</c:v>
                </c:pt>
                <c:pt idx="174">
                  <c:v>6.1300000000000008</c:v>
                </c:pt>
                <c:pt idx="175">
                  <c:v>95.33135</c:v>
                </c:pt>
                <c:pt idx="176">
                  <c:v>109.86135</c:v>
                </c:pt>
                <c:pt idx="177">
                  <c:v>124.69134999999999</c:v>
                </c:pt>
                <c:pt idx="178">
                  <c:v>153.14134999999999</c:v>
                </c:pt>
                <c:pt idx="179">
                  <c:v>170.55135000000001</c:v>
                </c:pt>
                <c:pt idx="180">
                  <c:v>169.84134999999998</c:v>
                </c:pt>
                <c:pt idx="181">
                  <c:v>171.99135000000001</c:v>
                </c:pt>
                <c:pt idx="182">
                  <c:v>175.19135</c:v>
                </c:pt>
                <c:pt idx="183">
                  <c:v>174.42135000000002</c:v>
                </c:pt>
                <c:pt idx="184">
                  <c:v>166.27134999999998</c:v>
                </c:pt>
                <c:pt idx="185">
                  <c:v>133.89134999999999</c:v>
                </c:pt>
                <c:pt idx="186">
                  <c:v>22.27</c:v>
                </c:pt>
                <c:pt idx="187">
                  <c:v>40.840000000000003</c:v>
                </c:pt>
                <c:pt idx="188">
                  <c:v>27.12</c:v>
                </c:pt>
                <c:pt idx="189">
                  <c:v>18.29</c:v>
                </c:pt>
                <c:pt idx="190">
                  <c:v>11.870000000000001</c:v>
                </c:pt>
                <c:pt idx="191">
                  <c:v>10.220000000000001</c:v>
                </c:pt>
                <c:pt idx="192">
                  <c:v>3.0300000000000002</c:v>
                </c:pt>
                <c:pt idx="193">
                  <c:v>1.22</c:v>
                </c:pt>
                <c:pt idx="194">
                  <c:v>1.22</c:v>
                </c:pt>
                <c:pt idx="195">
                  <c:v>1.22</c:v>
                </c:pt>
                <c:pt idx="196">
                  <c:v>1.22</c:v>
                </c:pt>
                <c:pt idx="197">
                  <c:v>1.22</c:v>
                </c:pt>
                <c:pt idx="198">
                  <c:v>4.42</c:v>
                </c:pt>
                <c:pt idx="199">
                  <c:v>63.074658225000007</c:v>
                </c:pt>
                <c:pt idx="200">
                  <c:v>73.453635255000009</c:v>
                </c:pt>
                <c:pt idx="201">
                  <c:v>105.85943392250002</c:v>
                </c:pt>
                <c:pt idx="202">
                  <c:v>119.92597763249998</c:v>
                </c:pt>
                <c:pt idx="203">
                  <c:v>137.48135000000002</c:v>
                </c:pt>
                <c:pt idx="204">
                  <c:v>138.03134999999997</c:v>
                </c:pt>
                <c:pt idx="205">
                  <c:v>143.11135000000002</c:v>
                </c:pt>
                <c:pt idx="206">
                  <c:v>138.85135000000002</c:v>
                </c:pt>
                <c:pt idx="207">
                  <c:v>138.49924569999999</c:v>
                </c:pt>
                <c:pt idx="208">
                  <c:v>136.98287923000001</c:v>
                </c:pt>
                <c:pt idx="209">
                  <c:v>84.099332882499994</c:v>
                </c:pt>
                <c:pt idx="210">
                  <c:v>21.96</c:v>
                </c:pt>
                <c:pt idx="211">
                  <c:v>19.21</c:v>
                </c:pt>
                <c:pt idx="212">
                  <c:v>16.32</c:v>
                </c:pt>
                <c:pt idx="213">
                  <c:v>11.82</c:v>
                </c:pt>
                <c:pt idx="214">
                  <c:v>8.01</c:v>
                </c:pt>
                <c:pt idx="215">
                  <c:v>7.1899999999999995</c:v>
                </c:pt>
                <c:pt idx="216">
                  <c:v>1.22</c:v>
                </c:pt>
                <c:pt idx="217">
                  <c:v>1.22</c:v>
                </c:pt>
                <c:pt idx="218">
                  <c:v>1.22</c:v>
                </c:pt>
                <c:pt idx="219">
                  <c:v>1.22</c:v>
                </c:pt>
                <c:pt idx="220">
                  <c:v>1.22</c:v>
                </c:pt>
                <c:pt idx="221">
                  <c:v>1.22</c:v>
                </c:pt>
                <c:pt idx="222">
                  <c:v>5.98</c:v>
                </c:pt>
                <c:pt idx="223">
                  <c:v>40.855600000000003</c:v>
                </c:pt>
                <c:pt idx="224">
                  <c:v>59.700400000000009</c:v>
                </c:pt>
                <c:pt idx="225">
                  <c:v>64.395899999999997</c:v>
                </c:pt>
                <c:pt idx="226">
                  <c:v>72.768500000000003</c:v>
                </c:pt>
                <c:pt idx="227">
                  <c:v>74.409538495000007</c:v>
                </c:pt>
                <c:pt idx="228">
                  <c:v>74.049724992499989</c:v>
                </c:pt>
                <c:pt idx="229">
                  <c:v>81.312549812500009</c:v>
                </c:pt>
                <c:pt idx="230">
                  <c:v>82.581748787500004</c:v>
                </c:pt>
                <c:pt idx="231">
                  <c:v>75.098765365000006</c:v>
                </c:pt>
                <c:pt idx="232">
                  <c:v>76.143694815000003</c:v>
                </c:pt>
                <c:pt idx="233">
                  <c:v>49.417999999999992</c:v>
                </c:pt>
                <c:pt idx="234">
                  <c:v>20.23</c:v>
                </c:pt>
                <c:pt idx="235">
                  <c:v>16.3</c:v>
                </c:pt>
                <c:pt idx="236">
                  <c:v>11.48</c:v>
                </c:pt>
                <c:pt idx="237">
                  <c:v>7.45</c:v>
                </c:pt>
                <c:pt idx="238">
                  <c:v>4.8600000000000003</c:v>
                </c:pt>
                <c:pt idx="239">
                  <c:v>4.8600000000000003</c:v>
                </c:pt>
                <c:pt idx="240">
                  <c:v>2.7800000000000002</c:v>
                </c:pt>
                <c:pt idx="241">
                  <c:v>2.7800000000000002</c:v>
                </c:pt>
                <c:pt idx="242">
                  <c:v>2.7800000000000002</c:v>
                </c:pt>
                <c:pt idx="243">
                  <c:v>2.7800000000000002</c:v>
                </c:pt>
                <c:pt idx="244">
                  <c:v>2.8</c:v>
                </c:pt>
                <c:pt idx="245">
                  <c:v>2.8</c:v>
                </c:pt>
                <c:pt idx="246">
                  <c:v>6</c:v>
                </c:pt>
                <c:pt idx="247">
                  <c:v>44.72</c:v>
                </c:pt>
                <c:pt idx="248">
                  <c:v>63.220000000000006</c:v>
                </c:pt>
                <c:pt idx="249">
                  <c:v>57.616400000000006</c:v>
                </c:pt>
                <c:pt idx="250">
                  <c:v>66.691500000000005</c:v>
                </c:pt>
                <c:pt idx="251">
                  <c:v>70.538300000000007</c:v>
                </c:pt>
                <c:pt idx="252">
                  <c:v>66.255600000000001</c:v>
                </c:pt>
                <c:pt idx="253">
                  <c:v>69.498079195000003</c:v>
                </c:pt>
                <c:pt idx="254">
                  <c:v>72.476306327499998</c:v>
                </c:pt>
                <c:pt idx="255">
                  <c:v>71.141400000000004</c:v>
                </c:pt>
                <c:pt idx="256">
                  <c:v>71.656099999999995</c:v>
                </c:pt>
                <c:pt idx="257">
                  <c:v>45.643600000000006</c:v>
                </c:pt>
                <c:pt idx="258">
                  <c:v>20.23</c:v>
                </c:pt>
                <c:pt idx="259">
                  <c:v>16.149999999999999</c:v>
                </c:pt>
                <c:pt idx="260">
                  <c:v>11.290000000000001</c:v>
                </c:pt>
                <c:pt idx="261">
                  <c:v>8.86</c:v>
                </c:pt>
                <c:pt idx="262">
                  <c:v>4.8600000000000003</c:v>
                </c:pt>
                <c:pt idx="263">
                  <c:v>6.42</c:v>
                </c:pt>
                <c:pt idx="264">
                  <c:v>2.79</c:v>
                </c:pt>
                <c:pt idx="265">
                  <c:v>2.8</c:v>
                </c:pt>
                <c:pt idx="266">
                  <c:v>2.8</c:v>
                </c:pt>
                <c:pt idx="267">
                  <c:v>2.83</c:v>
                </c:pt>
                <c:pt idx="268">
                  <c:v>2.84</c:v>
                </c:pt>
                <c:pt idx="269">
                  <c:v>2.87</c:v>
                </c:pt>
                <c:pt idx="270">
                  <c:v>6.1</c:v>
                </c:pt>
                <c:pt idx="271">
                  <c:v>45.6</c:v>
                </c:pt>
                <c:pt idx="272">
                  <c:v>63.080000000000005</c:v>
                </c:pt>
                <c:pt idx="273">
                  <c:v>63.080000000000005</c:v>
                </c:pt>
                <c:pt idx="274">
                  <c:v>64.3</c:v>
                </c:pt>
                <c:pt idx="275">
                  <c:v>64.53</c:v>
                </c:pt>
                <c:pt idx="276">
                  <c:v>61.040000000000006</c:v>
                </c:pt>
                <c:pt idx="277">
                  <c:v>61.02</c:v>
                </c:pt>
                <c:pt idx="278">
                  <c:v>63.24</c:v>
                </c:pt>
                <c:pt idx="279">
                  <c:v>63.240000000000009</c:v>
                </c:pt>
                <c:pt idx="280">
                  <c:v>64.13000000000001</c:v>
                </c:pt>
                <c:pt idx="281">
                  <c:v>44.14</c:v>
                </c:pt>
                <c:pt idx="282">
                  <c:v>21.79</c:v>
                </c:pt>
                <c:pt idx="283">
                  <c:v>16.149999999999999</c:v>
                </c:pt>
                <c:pt idx="284">
                  <c:v>11.290000000000001</c:v>
                </c:pt>
                <c:pt idx="285">
                  <c:v>8.86</c:v>
                </c:pt>
                <c:pt idx="286">
                  <c:v>6.42</c:v>
                </c:pt>
                <c:pt idx="287">
                  <c:v>6.43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60512"/>
        <c:axId val="42558592"/>
      </c:lineChart>
      <c:catAx>
        <c:axId val="42550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42552320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42552320"/>
        <c:scaling>
          <c:orientation val="minMax"/>
          <c:max val="14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Building</a:t>
                </a:r>
                <a:r>
                  <a:rPr lang="en-US" sz="1400" b="0" baseline="0"/>
                  <a:t> Demand (Btu)</a:t>
                </a:r>
                <a:endParaRPr lang="en-US" sz="1400" b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42550784"/>
        <c:crosses val="autoZero"/>
        <c:crossBetween val="between"/>
      </c:valAx>
      <c:valAx>
        <c:axId val="425585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KW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42560512"/>
        <c:crosses val="max"/>
        <c:crossBetween val="between"/>
      </c:valAx>
      <c:catAx>
        <c:axId val="42560512"/>
        <c:scaling>
          <c:orientation val="minMax"/>
        </c:scaling>
        <c:delete val="1"/>
        <c:axPos val="b"/>
        <c:majorTickMark val="out"/>
        <c:minorTickMark val="none"/>
        <c:tickLblPos val="none"/>
        <c:crossAx val="42558592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Hourly</a:t>
            </a:r>
            <a:r>
              <a:rPr lang="en-US" baseline="0"/>
              <a:t> </a:t>
            </a:r>
            <a:r>
              <a:rPr lang="el-GR"/>
              <a:t>λ</a:t>
            </a:r>
            <a:r>
              <a:rPr lang="en-US" baseline="-25000"/>
              <a:t>D</a:t>
            </a:r>
            <a:r>
              <a:rPr lang="en-US"/>
              <a:t> CHP 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λD </c:v>
          </c:tx>
          <c:marker>
            <c:symbol val="none"/>
          </c:marker>
          <c:cat>
            <c:strRef>
              <c:f>PEUF!$J$11:$J$298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PEUF!$E$11:$E$298</c:f>
              <c:numCache>
                <c:formatCode>General</c:formatCode>
                <c:ptCount val="288"/>
                <c:pt idx="7" formatCode="0.000">
                  <c:v>5.3428558378469289</c:v>
                </c:pt>
                <c:pt idx="8" formatCode="0.000">
                  <c:v>2.466575233026099</c:v>
                </c:pt>
                <c:pt idx="9" formatCode="0.000">
                  <c:v>1.9153199403293819</c:v>
                </c:pt>
                <c:pt idx="10" formatCode="0.000">
                  <c:v>1.3301390498113435</c:v>
                </c:pt>
                <c:pt idx="11" formatCode="0.000">
                  <c:v>1.0096400161801524</c:v>
                </c:pt>
                <c:pt idx="12" formatCode="0.000">
                  <c:v>0.8629568668400599</c:v>
                </c:pt>
                <c:pt idx="13" formatCode="0.000">
                  <c:v>0.72056730774964928</c:v>
                </c:pt>
                <c:pt idx="14" formatCode="0.000">
                  <c:v>0.68697156083657762</c:v>
                </c:pt>
                <c:pt idx="15" formatCode="0.000">
                  <c:v>0.784609678051714</c:v>
                </c:pt>
                <c:pt idx="16" formatCode="0.000">
                  <c:v>0.90531855607553924</c:v>
                </c:pt>
                <c:pt idx="17" formatCode="0.000">
                  <c:v>1.6738849281369721</c:v>
                </c:pt>
                <c:pt idx="31" formatCode="0.000">
                  <c:v>4.8215931450834315</c:v>
                </c:pt>
                <c:pt idx="32" formatCode="0.000">
                  <c:v>2.2620359035520448</c:v>
                </c:pt>
                <c:pt idx="33" formatCode="0.000">
                  <c:v>1.6880336496136461</c:v>
                </c:pt>
                <c:pt idx="34" formatCode="0.000">
                  <c:v>1.2547848678051097</c:v>
                </c:pt>
                <c:pt idx="35" formatCode="0.000">
                  <c:v>0.98593846334334889</c:v>
                </c:pt>
                <c:pt idx="36" formatCode="0.000">
                  <c:v>0.86844717629374613</c:v>
                </c:pt>
                <c:pt idx="37" formatCode="0.000">
                  <c:v>0.80257550979737047</c:v>
                </c:pt>
                <c:pt idx="38" formatCode="0.000">
                  <c:v>0.73492450266756604</c:v>
                </c:pt>
                <c:pt idx="39" formatCode="0.000">
                  <c:v>0.88053349795984359</c:v>
                </c:pt>
                <c:pt idx="40" formatCode="0.000">
                  <c:v>0.95816686906874249</c:v>
                </c:pt>
                <c:pt idx="41" formatCode="0.000">
                  <c:v>1.7059475882075392</c:v>
                </c:pt>
                <c:pt idx="55" formatCode="0.000">
                  <c:v>3.8720533663495567</c:v>
                </c:pt>
                <c:pt idx="56" formatCode="0.000">
                  <c:v>1.4739822834059764</c:v>
                </c:pt>
                <c:pt idx="57" formatCode="0.000">
                  <c:v>1.0786660223708686</c:v>
                </c:pt>
                <c:pt idx="58" formatCode="0.000">
                  <c:v>0.6546032047316277</c:v>
                </c:pt>
                <c:pt idx="59" formatCode="0.000">
                  <c:v>0.460259463062618</c:v>
                </c:pt>
                <c:pt idx="60" formatCode="0.000">
                  <c:v>0.51247736170614788</c:v>
                </c:pt>
                <c:pt idx="61" formatCode="0.000">
                  <c:v>0.5172478037635575</c:v>
                </c:pt>
                <c:pt idx="62" formatCode="0.000">
                  <c:v>0.47458072084507286</c:v>
                </c:pt>
                <c:pt idx="63" formatCode="0.000">
                  <c:v>0.45496486739312086</c:v>
                </c:pt>
                <c:pt idx="64" formatCode="0.000">
                  <c:v>0.46046454688849081</c:v>
                </c:pt>
                <c:pt idx="65" formatCode="0.000">
                  <c:v>0.51547823471959009</c:v>
                </c:pt>
                <c:pt idx="79" formatCode="0.000">
                  <c:v>2.4761817443184326</c:v>
                </c:pt>
                <c:pt idx="80" formatCode="0.000">
                  <c:v>0.84733952304814564</c:v>
                </c:pt>
                <c:pt idx="81" formatCode="0.000">
                  <c:v>0.47511051223790551</c:v>
                </c:pt>
                <c:pt idx="82" formatCode="0.000">
                  <c:v>0.5232206780339036</c:v>
                </c:pt>
                <c:pt idx="83" formatCode="0.000">
                  <c:v>0.70044511306689794</c:v>
                </c:pt>
                <c:pt idx="84" formatCode="0.000">
                  <c:v>0.74494337558229939</c:v>
                </c:pt>
                <c:pt idx="85" formatCode="0.000">
                  <c:v>0.71530947670776912</c:v>
                </c:pt>
                <c:pt idx="86" formatCode="0.000">
                  <c:v>0.64366000492901643</c:v>
                </c:pt>
                <c:pt idx="87" formatCode="0.000">
                  <c:v>0.66418270137196844</c:v>
                </c:pt>
                <c:pt idx="88" formatCode="0.000">
                  <c:v>0.62324625450565962</c:v>
                </c:pt>
                <c:pt idx="89" formatCode="0.000">
                  <c:v>0.68935170168169879</c:v>
                </c:pt>
                <c:pt idx="103" formatCode="0.000">
                  <c:v>0.82437974130173608</c:v>
                </c:pt>
                <c:pt idx="104" formatCode="0.000">
                  <c:v>0.80416799400058225</c:v>
                </c:pt>
                <c:pt idx="105" formatCode="0.000">
                  <c:v>0.66036388641051702</c:v>
                </c:pt>
                <c:pt idx="106" formatCode="0.000">
                  <c:v>0.48279781408984046</c:v>
                </c:pt>
                <c:pt idx="107" formatCode="0.000">
                  <c:v>0.41758807667197545</c:v>
                </c:pt>
                <c:pt idx="108" formatCode="0.000">
                  <c:v>0.4353261998686751</c:v>
                </c:pt>
                <c:pt idx="109" formatCode="0.000">
                  <c:v>0.37729914617217325</c:v>
                </c:pt>
                <c:pt idx="110" formatCode="0.000">
                  <c:v>0.40279393271048686</c:v>
                </c:pt>
                <c:pt idx="111" formatCode="0.000">
                  <c:v>0.35414857854988346</c:v>
                </c:pt>
                <c:pt idx="112" formatCode="0.000">
                  <c:v>0.38270961596755998</c:v>
                </c:pt>
                <c:pt idx="113" formatCode="0.000">
                  <c:v>0.50239665610016793</c:v>
                </c:pt>
                <c:pt idx="127" formatCode="0.000">
                  <c:v>0.55550739619533052</c:v>
                </c:pt>
                <c:pt idx="128" formatCode="0.000">
                  <c:v>0.47937455990504846</c:v>
                </c:pt>
                <c:pt idx="129" formatCode="0.000">
                  <c:v>0.4387640967269269</c:v>
                </c:pt>
                <c:pt idx="130" formatCode="0.000">
                  <c:v>0.34914372177300518</c:v>
                </c:pt>
                <c:pt idx="131" formatCode="0.000">
                  <c:v>0.30387539269988179</c:v>
                </c:pt>
                <c:pt idx="132" formatCode="0.000">
                  <c:v>0.31440211590288486</c:v>
                </c:pt>
                <c:pt idx="133" formatCode="0.000">
                  <c:v>0.27937601408059637</c:v>
                </c:pt>
                <c:pt idx="134" formatCode="0.000">
                  <c:v>0.27136748372922292</c:v>
                </c:pt>
                <c:pt idx="135" formatCode="0.000">
                  <c:v>0.27471158575179461</c:v>
                </c:pt>
                <c:pt idx="136" formatCode="0.000">
                  <c:v>0.27421327480161728</c:v>
                </c:pt>
                <c:pt idx="137" formatCode="0.000">
                  <c:v>0.35311962394468194</c:v>
                </c:pt>
                <c:pt idx="151" formatCode="0.000">
                  <c:v>0.39981646618270095</c:v>
                </c:pt>
                <c:pt idx="152" formatCode="0.000">
                  <c:v>0.36943512492939984</c:v>
                </c:pt>
                <c:pt idx="153" formatCode="0.000">
                  <c:v>0.3441755201616653</c:v>
                </c:pt>
                <c:pt idx="154" formatCode="0.000">
                  <c:v>0.28217904132280541</c:v>
                </c:pt>
                <c:pt idx="155" formatCode="0.000">
                  <c:v>0.27591810122198074</c:v>
                </c:pt>
                <c:pt idx="156" formatCode="0.000">
                  <c:v>0.27683392623253894</c:v>
                </c:pt>
                <c:pt idx="157" formatCode="0.000">
                  <c:v>0.27367031308413448</c:v>
                </c:pt>
                <c:pt idx="158" formatCode="0.000">
                  <c:v>0.26881895576595743</c:v>
                </c:pt>
                <c:pt idx="159" formatCode="0.000">
                  <c:v>0.26995909119315337</c:v>
                </c:pt>
                <c:pt idx="160" formatCode="0.000">
                  <c:v>0.27091156062425786</c:v>
                </c:pt>
                <c:pt idx="161" formatCode="0.000">
                  <c:v>0.30981116786600293</c:v>
                </c:pt>
                <c:pt idx="175" formatCode="0.000">
                  <c:v>0.50743364061952623</c:v>
                </c:pt>
                <c:pt idx="176" formatCode="0.000">
                  <c:v>0.44032167814863271</c:v>
                </c:pt>
                <c:pt idx="177" formatCode="0.000">
                  <c:v>0.38795260453651581</c:v>
                </c:pt>
                <c:pt idx="178" formatCode="0.000">
                  <c:v>0.31588028965184362</c:v>
                </c:pt>
                <c:pt idx="179" formatCode="0.000">
                  <c:v>0.28363501077930059</c:v>
                </c:pt>
                <c:pt idx="180" formatCode="0.000">
                  <c:v>0.28482071059653186</c:v>
                </c:pt>
                <c:pt idx="181" formatCode="0.000">
                  <c:v>0.2812602726571673</c:v>
                </c:pt>
                <c:pt idx="182" formatCode="0.000">
                  <c:v>0.27612284508153095</c:v>
                </c:pt>
                <c:pt idx="183" formatCode="0.000">
                  <c:v>0.27734181621501192</c:v>
                </c:pt>
                <c:pt idx="184" formatCode="0.000">
                  <c:v>0.29093607525093351</c:v>
                </c:pt>
                <c:pt idx="185" formatCode="0.000">
                  <c:v>0.3612954383959403</c:v>
                </c:pt>
                <c:pt idx="199" formatCode="0.000">
                  <c:v>0.76991611114322678</c:v>
                </c:pt>
                <c:pt idx="200" formatCode="0.000">
                  <c:v>0.65977553165249536</c:v>
                </c:pt>
                <c:pt idx="201" formatCode="0.000">
                  <c:v>0.45960782876390477</c:v>
                </c:pt>
                <c:pt idx="202" formatCode="0.000">
                  <c:v>0.406072192608666</c:v>
                </c:pt>
                <c:pt idx="203" formatCode="0.000">
                  <c:v>0.35186106330549055</c:v>
                </c:pt>
                <c:pt idx="204" formatCode="0.000">
                  <c:v>0.35045903699177233</c:v>
                </c:pt>
                <c:pt idx="205" formatCode="0.000">
                  <c:v>0.33801885032650653</c:v>
                </c:pt>
                <c:pt idx="206" formatCode="0.000">
                  <c:v>0.34838936744708854</c:v>
                </c:pt>
                <c:pt idx="207" formatCode="0.000">
                  <c:v>0.35014121310505231</c:v>
                </c:pt>
                <c:pt idx="208" formatCode="0.000">
                  <c:v>0.35431805926798854</c:v>
                </c:pt>
                <c:pt idx="209" formatCode="0.000">
                  <c:v>0.57998366431469162</c:v>
                </c:pt>
                <c:pt idx="223" formatCode="0.000">
                  <c:v>1.1708570596864765</c:v>
                </c:pt>
                <c:pt idx="224" formatCode="0.000">
                  <c:v>0.61566951568096162</c:v>
                </c:pt>
                <c:pt idx="225" formatCode="0.000">
                  <c:v>0.36241436220323964</c:v>
                </c:pt>
                <c:pt idx="226" formatCode="0.000">
                  <c:v>0.56291227296448365</c:v>
                </c:pt>
                <c:pt idx="227" formatCode="0.000">
                  <c:v>0.67560506008117716</c:v>
                </c:pt>
                <c:pt idx="228" formatCode="0.000">
                  <c:v>0.67541585661363224</c:v>
                </c:pt>
                <c:pt idx="229" formatCode="0.000">
                  <c:v>0.61030796465288062</c:v>
                </c:pt>
                <c:pt idx="230" formatCode="0.000">
                  <c:v>0.6016581773214249</c:v>
                </c:pt>
                <c:pt idx="231" formatCode="0.000">
                  <c:v>0.66449691477066852</c:v>
                </c:pt>
                <c:pt idx="232" formatCode="0.000">
                  <c:v>0.65014656145326866</c:v>
                </c:pt>
                <c:pt idx="233" formatCode="0.000">
                  <c:v>0.60359260593118691</c:v>
                </c:pt>
                <c:pt idx="247" formatCode="0.000">
                  <c:v>3.1615247532505584</c:v>
                </c:pt>
                <c:pt idx="248" formatCode="0.000">
                  <c:v>1.1942324542600729</c:v>
                </c:pt>
                <c:pt idx="249" formatCode="0.000">
                  <c:v>0.90868408289232072</c:v>
                </c:pt>
                <c:pt idx="250" formatCode="0.000">
                  <c:v>0.4251974756575978</c:v>
                </c:pt>
                <c:pt idx="251" formatCode="0.000">
                  <c:v>0.59528817479073914</c:v>
                </c:pt>
                <c:pt idx="252" formatCode="0.000">
                  <c:v>0.70305299943801369</c:v>
                </c:pt>
                <c:pt idx="253" formatCode="0.000">
                  <c:v>0.74448294029348194</c:v>
                </c:pt>
                <c:pt idx="254" formatCode="0.000">
                  <c:v>0.71200054445325578</c:v>
                </c:pt>
                <c:pt idx="255" formatCode="0.000">
                  <c:v>0.71344059084263067</c:v>
                </c:pt>
                <c:pt idx="256" formatCode="0.000">
                  <c:v>0.56350898366575053</c:v>
                </c:pt>
                <c:pt idx="257" formatCode="0.000">
                  <c:v>0.55892021761150834</c:v>
                </c:pt>
                <c:pt idx="271" formatCode="0.000">
                  <c:v>4.4571551870673511</c:v>
                </c:pt>
                <c:pt idx="272" formatCode="0.000">
                  <c:v>2.0039689015355404</c:v>
                </c:pt>
                <c:pt idx="273" formatCode="0.000">
                  <c:v>1.5403697378213939</c:v>
                </c:pt>
                <c:pt idx="274" formatCode="0.000">
                  <c:v>1.0108949017377811</c:v>
                </c:pt>
                <c:pt idx="275" formatCode="0.000">
                  <c:v>0.71817156889328315</c:v>
                </c:pt>
                <c:pt idx="276" formatCode="0.000">
                  <c:v>0.60282707436551786</c:v>
                </c:pt>
                <c:pt idx="277" formatCode="0.000">
                  <c:v>0.4704854842463449</c:v>
                </c:pt>
                <c:pt idx="278" formatCode="0.000">
                  <c:v>0.52379013058285495</c:v>
                </c:pt>
                <c:pt idx="279" formatCode="0.000">
                  <c:v>0.60297381007036233</c:v>
                </c:pt>
                <c:pt idx="280" formatCode="0.000">
                  <c:v>0.72847544984239498</c:v>
                </c:pt>
                <c:pt idx="281" formatCode="0.000">
                  <c:v>1.4096903827087457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PEUF!$L$10</c:f>
              <c:strCache>
                <c:ptCount val="1"/>
                <c:pt idx="0">
                  <c:v>2.3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PEUF!$L$10:$L$298</c:f>
              <c:numCache>
                <c:formatCode>General</c:formatCode>
                <c:ptCount val="289"/>
                <c:pt idx="0">
                  <c:v>2.2999999999999998</c:v>
                </c:pt>
                <c:pt idx="1">
                  <c:v>2.2999999999999998</c:v>
                </c:pt>
                <c:pt idx="2">
                  <c:v>2.2999999999999998</c:v>
                </c:pt>
                <c:pt idx="3">
                  <c:v>2.2999999999999998</c:v>
                </c:pt>
                <c:pt idx="4">
                  <c:v>2.2999999999999998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2.2999999999999998</c:v>
                </c:pt>
                <c:pt idx="8">
                  <c:v>2.2999999999999998</c:v>
                </c:pt>
                <c:pt idx="9">
                  <c:v>2.2999999999999998</c:v>
                </c:pt>
                <c:pt idx="10">
                  <c:v>2.2999999999999998</c:v>
                </c:pt>
                <c:pt idx="11">
                  <c:v>2.2999999999999998</c:v>
                </c:pt>
                <c:pt idx="12">
                  <c:v>2.2999999999999998</c:v>
                </c:pt>
                <c:pt idx="13">
                  <c:v>2.2999999999999998</c:v>
                </c:pt>
                <c:pt idx="14">
                  <c:v>2.2999999999999998</c:v>
                </c:pt>
                <c:pt idx="15">
                  <c:v>2.2999999999999998</c:v>
                </c:pt>
                <c:pt idx="16">
                  <c:v>2.2999999999999998</c:v>
                </c:pt>
                <c:pt idx="17">
                  <c:v>2.2999999999999998</c:v>
                </c:pt>
                <c:pt idx="18">
                  <c:v>2.2999999999999998</c:v>
                </c:pt>
                <c:pt idx="19">
                  <c:v>2.2999999999999998</c:v>
                </c:pt>
                <c:pt idx="20">
                  <c:v>2.2999999999999998</c:v>
                </c:pt>
                <c:pt idx="21">
                  <c:v>2.2999999999999998</c:v>
                </c:pt>
                <c:pt idx="22">
                  <c:v>2.2999999999999998</c:v>
                </c:pt>
                <c:pt idx="23">
                  <c:v>2.2999999999999998</c:v>
                </c:pt>
                <c:pt idx="24">
                  <c:v>2.2999999999999998</c:v>
                </c:pt>
                <c:pt idx="25">
                  <c:v>2.2999999999999998</c:v>
                </c:pt>
                <c:pt idx="26">
                  <c:v>2.2999999999999998</c:v>
                </c:pt>
                <c:pt idx="27">
                  <c:v>2.2999999999999998</c:v>
                </c:pt>
                <c:pt idx="28">
                  <c:v>2.2999999999999998</c:v>
                </c:pt>
                <c:pt idx="29">
                  <c:v>2.2999999999999998</c:v>
                </c:pt>
                <c:pt idx="30">
                  <c:v>2.2999999999999998</c:v>
                </c:pt>
                <c:pt idx="31">
                  <c:v>2.2999999999999998</c:v>
                </c:pt>
                <c:pt idx="32">
                  <c:v>2.2999999999999998</c:v>
                </c:pt>
                <c:pt idx="33">
                  <c:v>2.2999999999999998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2.2999999999999998</c:v>
                </c:pt>
                <c:pt idx="38">
                  <c:v>2.2999999999999998</c:v>
                </c:pt>
                <c:pt idx="39">
                  <c:v>2.2999999999999998</c:v>
                </c:pt>
                <c:pt idx="40">
                  <c:v>2.2999999999999998</c:v>
                </c:pt>
                <c:pt idx="41">
                  <c:v>2.2999999999999998</c:v>
                </c:pt>
                <c:pt idx="42">
                  <c:v>2.2999999999999998</c:v>
                </c:pt>
                <c:pt idx="43">
                  <c:v>2.2999999999999998</c:v>
                </c:pt>
                <c:pt idx="44">
                  <c:v>2.2999999999999998</c:v>
                </c:pt>
                <c:pt idx="45">
                  <c:v>2.2999999999999998</c:v>
                </c:pt>
                <c:pt idx="46">
                  <c:v>2.2999999999999998</c:v>
                </c:pt>
                <c:pt idx="47">
                  <c:v>2.2999999999999998</c:v>
                </c:pt>
                <c:pt idx="48">
                  <c:v>2.2999999999999998</c:v>
                </c:pt>
                <c:pt idx="49">
                  <c:v>2.2999999999999998</c:v>
                </c:pt>
                <c:pt idx="50">
                  <c:v>2.2999999999999998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2.2999999999999998</c:v>
                </c:pt>
                <c:pt idx="55">
                  <c:v>2.2999999999999998</c:v>
                </c:pt>
                <c:pt idx="56">
                  <c:v>2.2999999999999998</c:v>
                </c:pt>
                <c:pt idx="57">
                  <c:v>2.2999999999999998</c:v>
                </c:pt>
                <c:pt idx="58">
                  <c:v>2.2999999999999998</c:v>
                </c:pt>
                <c:pt idx="59">
                  <c:v>2.2999999999999998</c:v>
                </c:pt>
                <c:pt idx="60">
                  <c:v>2.2999999999999998</c:v>
                </c:pt>
                <c:pt idx="61">
                  <c:v>2.2999999999999998</c:v>
                </c:pt>
                <c:pt idx="62">
                  <c:v>2.2999999999999998</c:v>
                </c:pt>
                <c:pt idx="63">
                  <c:v>2.2999999999999998</c:v>
                </c:pt>
                <c:pt idx="64">
                  <c:v>2.2999999999999998</c:v>
                </c:pt>
                <c:pt idx="65">
                  <c:v>2.2999999999999998</c:v>
                </c:pt>
                <c:pt idx="66">
                  <c:v>2.2999999999999998</c:v>
                </c:pt>
                <c:pt idx="67">
                  <c:v>2.2999999999999998</c:v>
                </c:pt>
                <c:pt idx="68">
                  <c:v>2.2999999999999998</c:v>
                </c:pt>
                <c:pt idx="69">
                  <c:v>2.2999999999999998</c:v>
                </c:pt>
                <c:pt idx="70">
                  <c:v>2.2999999999999998</c:v>
                </c:pt>
                <c:pt idx="71">
                  <c:v>2.2999999999999998</c:v>
                </c:pt>
                <c:pt idx="72">
                  <c:v>2.2999999999999998</c:v>
                </c:pt>
                <c:pt idx="73">
                  <c:v>2.2999999999999998</c:v>
                </c:pt>
                <c:pt idx="74">
                  <c:v>2.2999999999999998</c:v>
                </c:pt>
                <c:pt idx="75">
                  <c:v>2.2999999999999998</c:v>
                </c:pt>
                <c:pt idx="76">
                  <c:v>2.2999999999999998</c:v>
                </c:pt>
                <c:pt idx="77">
                  <c:v>2.2999999999999998</c:v>
                </c:pt>
                <c:pt idx="78">
                  <c:v>2.2999999999999998</c:v>
                </c:pt>
                <c:pt idx="79">
                  <c:v>2.2999999999999998</c:v>
                </c:pt>
                <c:pt idx="80">
                  <c:v>2.2999999999999998</c:v>
                </c:pt>
                <c:pt idx="81">
                  <c:v>2.2999999999999998</c:v>
                </c:pt>
                <c:pt idx="82">
                  <c:v>2.2999999999999998</c:v>
                </c:pt>
                <c:pt idx="83">
                  <c:v>2.2999999999999998</c:v>
                </c:pt>
                <c:pt idx="84">
                  <c:v>2.2999999999999998</c:v>
                </c:pt>
                <c:pt idx="85">
                  <c:v>2.2999999999999998</c:v>
                </c:pt>
                <c:pt idx="86">
                  <c:v>2.2999999999999998</c:v>
                </c:pt>
                <c:pt idx="87">
                  <c:v>2.2999999999999998</c:v>
                </c:pt>
                <c:pt idx="88">
                  <c:v>2.2999999999999998</c:v>
                </c:pt>
                <c:pt idx="89">
                  <c:v>2.2999999999999998</c:v>
                </c:pt>
                <c:pt idx="90">
                  <c:v>2.2999999999999998</c:v>
                </c:pt>
                <c:pt idx="91">
                  <c:v>2.2999999999999998</c:v>
                </c:pt>
                <c:pt idx="92">
                  <c:v>2.2999999999999998</c:v>
                </c:pt>
                <c:pt idx="93">
                  <c:v>2.2999999999999998</c:v>
                </c:pt>
                <c:pt idx="94">
                  <c:v>2.2999999999999998</c:v>
                </c:pt>
                <c:pt idx="95">
                  <c:v>2.2999999999999998</c:v>
                </c:pt>
                <c:pt idx="96">
                  <c:v>2.2999999999999998</c:v>
                </c:pt>
                <c:pt idx="97">
                  <c:v>2.2999999999999998</c:v>
                </c:pt>
                <c:pt idx="98">
                  <c:v>2.2999999999999998</c:v>
                </c:pt>
                <c:pt idx="99">
                  <c:v>2.2999999999999998</c:v>
                </c:pt>
                <c:pt idx="100">
                  <c:v>2.2999999999999998</c:v>
                </c:pt>
                <c:pt idx="101">
                  <c:v>2.2999999999999998</c:v>
                </c:pt>
                <c:pt idx="102">
                  <c:v>2.2999999999999998</c:v>
                </c:pt>
                <c:pt idx="103">
                  <c:v>2.2999999999999998</c:v>
                </c:pt>
                <c:pt idx="104">
                  <c:v>2.2999999999999998</c:v>
                </c:pt>
                <c:pt idx="105">
                  <c:v>2.2999999999999998</c:v>
                </c:pt>
                <c:pt idx="106">
                  <c:v>2.2999999999999998</c:v>
                </c:pt>
                <c:pt idx="107">
                  <c:v>2.2999999999999998</c:v>
                </c:pt>
                <c:pt idx="108">
                  <c:v>2.2999999999999998</c:v>
                </c:pt>
                <c:pt idx="109">
                  <c:v>2.2999999999999998</c:v>
                </c:pt>
                <c:pt idx="110">
                  <c:v>2.2999999999999998</c:v>
                </c:pt>
                <c:pt idx="111">
                  <c:v>2.2999999999999998</c:v>
                </c:pt>
                <c:pt idx="112">
                  <c:v>2.2999999999999998</c:v>
                </c:pt>
                <c:pt idx="113">
                  <c:v>2.2999999999999998</c:v>
                </c:pt>
                <c:pt idx="114">
                  <c:v>2.2999999999999998</c:v>
                </c:pt>
                <c:pt idx="115">
                  <c:v>2.2999999999999998</c:v>
                </c:pt>
                <c:pt idx="116">
                  <c:v>2.2999999999999998</c:v>
                </c:pt>
                <c:pt idx="117">
                  <c:v>2.2999999999999998</c:v>
                </c:pt>
                <c:pt idx="118">
                  <c:v>2.2999999999999998</c:v>
                </c:pt>
                <c:pt idx="119">
                  <c:v>2.2999999999999998</c:v>
                </c:pt>
                <c:pt idx="120">
                  <c:v>2.2999999999999998</c:v>
                </c:pt>
                <c:pt idx="121">
                  <c:v>2.2999999999999998</c:v>
                </c:pt>
                <c:pt idx="122">
                  <c:v>2.2999999999999998</c:v>
                </c:pt>
                <c:pt idx="123">
                  <c:v>2.2999999999999998</c:v>
                </c:pt>
                <c:pt idx="124">
                  <c:v>2.2999999999999998</c:v>
                </c:pt>
                <c:pt idx="125">
                  <c:v>2.2999999999999998</c:v>
                </c:pt>
                <c:pt idx="126">
                  <c:v>2.2999999999999998</c:v>
                </c:pt>
                <c:pt idx="127">
                  <c:v>2.2999999999999998</c:v>
                </c:pt>
                <c:pt idx="128">
                  <c:v>2.2999999999999998</c:v>
                </c:pt>
                <c:pt idx="129">
                  <c:v>2.2999999999999998</c:v>
                </c:pt>
                <c:pt idx="130">
                  <c:v>2.2999999999999998</c:v>
                </c:pt>
                <c:pt idx="131">
                  <c:v>2.2999999999999998</c:v>
                </c:pt>
                <c:pt idx="132">
                  <c:v>2.2999999999999998</c:v>
                </c:pt>
                <c:pt idx="133">
                  <c:v>2.2999999999999998</c:v>
                </c:pt>
                <c:pt idx="134">
                  <c:v>2.2999999999999998</c:v>
                </c:pt>
                <c:pt idx="135">
                  <c:v>2.2999999999999998</c:v>
                </c:pt>
                <c:pt idx="136">
                  <c:v>2.2999999999999998</c:v>
                </c:pt>
                <c:pt idx="137">
                  <c:v>2.2999999999999998</c:v>
                </c:pt>
                <c:pt idx="138">
                  <c:v>2.2999999999999998</c:v>
                </c:pt>
                <c:pt idx="139">
                  <c:v>2.2999999999999998</c:v>
                </c:pt>
                <c:pt idx="140">
                  <c:v>2.2999999999999998</c:v>
                </c:pt>
                <c:pt idx="141">
                  <c:v>2.2999999999999998</c:v>
                </c:pt>
                <c:pt idx="142">
                  <c:v>2.2999999999999998</c:v>
                </c:pt>
                <c:pt idx="143">
                  <c:v>2.2999999999999998</c:v>
                </c:pt>
                <c:pt idx="144">
                  <c:v>2.2999999999999998</c:v>
                </c:pt>
                <c:pt idx="145">
                  <c:v>2.2999999999999998</c:v>
                </c:pt>
                <c:pt idx="146">
                  <c:v>2.2999999999999998</c:v>
                </c:pt>
                <c:pt idx="147">
                  <c:v>2.2999999999999998</c:v>
                </c:pt>
                <c:pt idx="148">
                  <c:v>2.2999999999999998</c:v>
                </c:pt>
                <c:pt idx="149">
                  <c:v>2.2999999999999998</c:v>
                </c:pt>
                <c:pt idx="150">
                  <c:v>2.2999999999999998</c:v>
                </c:pt>
                <c:pt idx="151">
                  <c:v>2.2999999999999998</c:v>
                </c:pt>
                <c:pt idx="152">
                  <c:v>2.2999999999999998</c:v>
                </c:pt>
                <c:pt idx="153">
                  <c:v>2.2999999999999998</c:v>
                </c:pt>
                <c:pt idx="154">
                  <c:v>2.2999999999999998</c:v>
                </c:pt>
                <c:pt idx="155">
                  <c:v>2.2999999999999998</c:v>
                </c:pt>
                <c:pt idx="156">
                  <c:v>2.2999999999999998</c:v>
                </c:pt>
                <c:pt idx="157">
                  <c:v>2.2999999999999998</c:v>
                </c:pt>
                <c:pt idx="158">
                  <c:v>2.2999999999999998</c:v>
                </c:pt>
                <c:pt idx="159">
                  <c:v>2.2999999999999998</c:v>
                </c:pt>
                <c:pt idx="160">
                  <c:v>2.2999999999999998</c:v>
                </c:pt>
                <c:pt idx="161">
                  <c:v>2.2999999999999998</c:v>
                </c:pt>
                <c:pt idx="162">
                  <c:v>2.2999999999999998</c:v>
                </c:pt>
                <c:pt idx="163">
                  <c:v>2.2999999999999998</c:v>
                </c:pt>
                <c:pt idx="164">
                  <c:v>2.2999999999999998</c:v>
                </c:pt>
                <c:pt idx="165">
                  <c:v>2.2999999999999998</c:v>
                </c:pt>
                <c:pt idx="166">
                  <c:v>2.2999999999999998</c:v>
                </c:pt>
                <c:pt idx="167">
                  <c:v>2.2999999999999998</c:v>
                </c:pt>
                <c:pt idx="168">
                  <c:v>2.2999999999999998</c:v>
                </c:pt>
                <c:pt idx="169">
                  <c:v>2.2999999999999998</c:v>
                </c:pt>
                <c:pt idx="170">
                  <c:v>2.2999999999999998</c:v>
                </c:pt>
                <c:pt idx="171">
                  <c:v>2.2999999999999998</c:v>
                </c:pt>
                <c:pt idx="172">
                  <c:v>2.2999999999999998</c:v>
                </c:pt>
                <c:pt idx="173">
                  <c:v>2.2999999999999998</c:v>
                </c:pt>
                <c:pt idx="174">
                  <c:v>2.2999999999999998</c:v>
                </c:pt>
                <c:pt idx="175">
                  <c:v>2.2999999999999998</c:v>
                </c:pt>
                <c:pt idx="176">
                  <c:v>2.2999999999999998</c:v>
                </c:pt>
                <c:pt idx="177">
                  <c:v>2.2999999999999998</c:v>
                </c:pt>
                <c:pt idx="178">
                  <c:v>2.2999999999999998</c:v>
                </c:pt>
                <c:pt idx="179">
                  <c:v>2.2999999999999998</c:v>
                </c:pt>
                <c:pt idx="180">
                  <c:v>2.2999999999999998</c:v>
                </c:pt>
                <c:pt idx="181">
                  <c:v>2.2999999999999998</c:v>
                </c:pt>
                <c:pt idx="182">
                  <c:v>2.2999999999999998</c:v>
                </c:pt>
                <c:pt idx="183">
                  <c:v>2.2999999999999998</c:v>
                </c:pt>
                <c:pt idx="184">
                  <c:v>2.2999999999999998</c:v>
                </c:pt>
                <c:pt idx="185">
                  <c:v>2.2999999999999998</c:v>
                </c:pt>
                <c:pt idx="186">
                  <c:v>2.2999999999999998</c:v>
                </c:pt>
                <c:pt idx="187">
                  <c:v>2.2999999999999998</c:v>
                </c:pt>
                <c:pt idx="188">
                  <c:v>2.2999999999999998</c:v>
                </c:pt>
                <c:pt idx="189">
                  <c:v>2.2999999999999998</c:v>
                </c:pt>
                <c:pt idx="190">
                  <c:v>2.2999999999999998</c:v>
                </c:pt>
                <c:pt idx="191">
                  <c:v>2.2999999999999998</c:v>
                </c:pt>
                <c:pt idx="192">
                  <c:v>2.2999999999999998</c:v>
                </c:pt>
                <c:pt idx="193">
                  <c:v>2.2999999999999998</c:v>
                </c:pt>
                <c:pt idx="194">
                  <c:v>2.2999999999999998</c:v>
                </c:pt>
                <c:pt idx="195">
                  <c:v>2.2999999999999998</c:v>
                </c:pt>
                <c:pt idx="196">
                  <c:v>2.2999999999999998</c:v>
                </c:pt>
                <c:pt idx="197">
                  <c:v>2.2999999999999998</c:v>
                </c:pt>
                <c:pt idx="198">
                  <c:v>2.2999999999999998</c:v>
                </c:pt>
                <c:pt idx="199">
                  <c:v>2.2999999999999998</c:v>
                </c:pt>
                <c:pt idx="200">
                  <c:v>2.2999999999999998</c:v>
                </c:pt>
                <c:pt idx="201">
                  <c:v>2.2999999999999998</c:v>
                </c:pt>
                <c:pt idx="202">
                  <c:v>2.2999999999999998</c:v>
                </c:pt>
                <c:pt idx="203">
                  <c:v>2.2999999999999998</c:v>
                </c:pt>
                <c:pt idx="204">
                  <c:v>2.2999999999999998</c:v>
                </c:pt>
                <c:pt idx="205">
                  <c:v>2.2999999999999998</c:v>
                </c:pt>
                <c:pt idx="206">
                  <c:v>2.2999999999999998</c:v>
                </c:pt>
                <c:pt idx="207">
                  <c:v>2.2999999999999998</c:v>
                </c:pt>
                <c:pt idx="208">
                  <c:v>2.2999999999999998</c:v>
                </c:pt>
                <c:pt idx="209">
                  <c:v>2.2999999999999998</c:v>
                </c:pt>
                <c:pt idx="210">
                  <c:v>2.2999999999999998</c:v>
                </c:pt>
                <c:pt idx="211">
                  <c:v>2.2999999999999998</c:v>
                </c:pt>
                <c:pt idx="212">
                  <c:v>2.2999999999999998</c:v>
                </c:pt>
                <c:pt idx="213">
                  <c:v>2.2999999999999998</c:v>
                </c:pt>
                <c:pt idx="214">
                  <c:v>2.2999999999999998</c:v>
                </c:pt>
                <c:pt idx="215">
                  <c:v>2.2999999999999998</c:v>
                </c:pt>
                <c:pt idx="216">
                  <c:v>2.2999999999999998</c:v>
                </c:pt>
                <c:pt idx="217">
                  <c:v>2.2999999999999998</c:v>
                </c:pt>
                <c:pt idx="218">
                  <c:v>2.2999999999999998</c:v>
                </c:pt>
                <c:pt idx="219">
                  <c:v>2.2999999999999998</c:v>
                </c:pt>
                <c:pt idx="220">
                  <c:v>2.2999999999999998</c:v>
                </c:pt>
                <c:pt idx="221">
                  <c:v>2.2999999999999998</c:v>
                </c:pt>
                <c:pt idx="222">
                  <c:v>2.2999999999999998</c:v>
                </c:pt>
                <c:pt idx="223">
                  <c:v>2.2999999999999998</c:v>
                </c:pt>
                <c:pt idx="224">
                  <c:v>2.2999999999999998</c:v>
                </c:pt>
                <c:pt idx="225">
                  <c:v>2.2999999999999998</c:v>
                </c:pt>
                <c:pt idx="226">
                  <c:v>2.2999999999999998</c:v>
                </c:pt>
                <c:pt idx="227">
                  <c:v>2.2999999999999998</c:v>
                </c:pt>
                <c:pt idx="228">
                  <c:v>2.2999999999999998</c:v>
                </c:pt>
                <c:pt idx="229">
                  <c:v>2.2999999999999998</c:v>
                </c:pt>
                <c:pt idx="230">
                  <c:v>2.2999999999999998</c:v>
                </c:pt>
                <c:pt idx="231">
                  <c:v>2.2999999999999998</c:v>
                </c:pt>
                <c:pt idx="232">
                  <c:v>2.2999999999999998</c:v>
                </c:pt>
                <c:pt idx="233">
                  <c:v>2.2999999999999998</c:v>
                </c:pt>
                <c:pt idx="234">
                  <c:v>2.2999999999999998</c:v>
                </c:pt>
                <c:pt idx="235">
                  <c:v>2.2999999999999998</c:v>
                </c:pt>
                <c:pt idx="236">
                  <c:v>2.2999999999999998</c:v>
                </c:pt>
                <c:pt idx="237">
                  <c:v>2.2999999999999998</c:v>
                </c:pt>
                <c:pt idx="238">
                  <c:v>2.2999999999999998</c:v>
                </c:pt>
                <c:pt idx="239">
                  <c:v>2.2999999999999998</c:v>
                </c:pt>
                <c:pt idx="240">
                  <c:v>2.2999999999999998</c:v>
                </c:pt>
                <c:pt idx="241">
                  <c:v>2.2999999999999998</c:v>
                </c:pt>
                <c:pt idx="242">
                  <c:v>2.2999999999999998</c:v>
                </c:pt>
                <c:pt idx="243">
                  <c:v>2.2999999999999998</c:v>
                </c:pt>
                <c:pt idx="244">
                  <c:v>2.2999999999999998</c:v>
                </c:pt>
                <c:pt idx="245">
                  <c:v>2.2999999999999998</c:v>
                </c:pt>
                <c:pt idx="246">
                  <c:v>2.2999999999999998</c:v>
                </c:pt>
                <c:pt idx="247">
                  <c:v>2.2999999999999998</c:v>
                </c:pt>
                <c:pt idx="248">
                  <c:v>2.2999999999999998</c:v>
                </c:pt>
                <c:pt idx="249">
                  <c:v>2.2999999999999998</c:v>
                </c:pt>
                <c:pt idx="250">
                  <c:v>2.2999999999999998</c:v>
                </c:pt>
                <c:pt idx="251">
                  <c:v>2.2999999999999998</c:v>
                </c:pt>
                <c:pt idx="252">
                  <c:v>2.2999999999999998</c:v>
                </c:pt>
                <c:pt idx="253">
                  <c:v>2.2999999999999998</c:v>
                </c:pt>
                <c:pt idx="254">
                  <c:v>2.2999999999999998</c:v>
                </c:pt>
                <c:pt idx="255">
                  <c:v>2.2999999999999998</c:v>
                </c:pt>
                <c:pt idx="256">
                  <c:v>2.2999999999999998</c:v>
                </c:pt>
                <c:pt idx="257">
                  <c:v>2.2999999999999998</c:v>
                </c:pt>
                <c:pt idx="258">
                  <c:v>2.2999999999999998</c:v>
                </c:pt>
                <c:pt idx="259">
                  <c:v>2.2999999999999998</c:v>
                </c:pt>
                <c:pt idx="260">
                  <c:v>2.2999999999999998</c:v>
                </c:pt>
                <c:pt idx="261">
                  <c:v>2.2999999999999998</c:v>
                </c:pt>
                <c:pt idx="262">
                  <c:v>2.2999999999999998</c:v>
                </c:pt>
                <c:pt idx="263">
                  <c:v>2.2999999999999998</c:v>
                </c:pt>
                <c:pt idx="264">
                  <c:v>2.2999999999999998</c:v>
                </c:pt>
                <c:pt idx="265">
                  <c:v>2.2999999999999998</c:v>
                </c:pt>
                <c:pt idx="266">
                  <c:v>2.2999999999999998</c:v>
                </c:pt>
                <c:pt idx="267">
                  <c:v>2.2999999999999998</c:v>
                </c:pt>
                <c:pt idx="268">
                  <c:v>2.2999999999999998</c:v>
                </c:pt>
                <c:pt idx="269">
                  <c:v>2.2999999999999998</c:v>
                </c:pt>
                <c:pt idx="270">
                  <c:v>2.2999999999999998</c:v>
                </c:pt>
                <c:pt idx="271">
                  <c:v>2.2999999999999998</c:v>
                </c:pt>
                <c:pt idx="272">
                  <c:v>2.2999999999999998</c:v>
                </c:pt>
                <c:pt idx="273">
                  <c:v>2.2999999999999998</c:v>
                </c:pt>
                <c:pt idx="274">
                  <c:v>2.2999999999999998</c:v>
                </c:pt>
                <c:pt idx="275">
                  <c:v>2.2999999999999998</c:v>
                </c:pt>
                <c:pt idx="276">
                  <c:v>2.2999999999999998</c:v>
                </c:pt>
                <c:pt idx="277">
                  <c:v>2.2999999999999998</c:v>
                </c:pt>
                <c:pt idx="278">
                  <c:v>2.2999999999999998</c:v>
                </c:pt>
                <c:pt idx="279">
                  <c:v>2.2999999999999998</c:v>
                </c:pt>
                <c:pt idx="280">
                  <c:v>2.2999999999999998</c:v>
                </c:pt>
                <c:pt idx="281">
                  <c:v>2.2999999999999998</c:v>
                </c:pt>
                <c:pt idx="282">
                  <c:v>2.2999999999999998</c:v>
                </c:pt>
                <c:pt idx="283">
                  <c:v>2.2999999999999998</c:v>
                </c:pt>
                <c:pt idx="284">
                  <c:v>2.2999999999999998</c:v>
                </c:pt>
                <c:pt idx="285">
                  <c:v>2.2999999999999998</c:v>
                </c:pt>
                <c:pt idx="286">
                  <c:v>2.2999999999999998</c:v>
                </c:pt>
                <c:pt idx="287">
                  <c:v>2.2999999999999998</c:v>
                </c:pt>
                <c:pt idx="288">
                  <c:v>2.2999999999999998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PEUF!$K$10</c:f>
              <c:strCache>
                <c:ptCount val="1"/>
                <c:pt idx="0">
                  <c:v>0.7</c:v>
                </c:pt>
              </c:strCache>
            </c:strRef>
          </c:tx>
          <c:marker>
            <c:symbol val="none"/>
          </c:marker>
          <c:val>
            <c:numRef>
              <c:f>PEUF!$K$11:$K$298</c:f>
              <c:numCache>
                <c:formatCode>General</c:formatCode>
                <c:ptCount val="288"/>
                <c:pt idx="0">
                  <c:v>0.70000000000000029</c:v>
                </c:pt>
                <c:pt idx="1">
                  <c:v>0.70000000000000029</c:v>
                </c:pt>
                <c:pt idx="2">
                  <c:v>0.70000000000000029</c:v>
                </c:pt>
                <c:pt idx="3">
                  <c:v>0.70000000000000029</c:v>
                </c:pt>
                <c:pt idx="4">
                  <c:v>0.70000000000000029</c:v>
                </c:pt>
                <c:pt idx="5">
                  <c:v>0.70000000000000029</c:v>
                </c:pt>
                <c:pt idx="6">
                  <c:v>0.70000000000000029</c:v>
                </c:pt>
                <c:pt idx="7">
                  <c:v>0.70000000000000029</c:v>
                </c:pt>
                <c:pt idx="8">
                  <c:v>0.70000000000000029</c:v>
                </c:pt>
                <c:pt idx="9">
                  <c:v>0.70000000000000029</c:v>
                </c:pt>
                <c:pt idx="10">
                  <c:v>0.70000000000000029</c:v>
                </c:pt>
                <c:pt idx="11">
                  <c:v>0.70000000000000029</c:v>
                </c:pt>
                <c:pt idx="12">
                  <c:v>0.70000000000000029</c:v>
                </c:pt>
                <c:pt idx="13">
                  <c:v>0.70000000000000029</c:v>
                </c:pt>
                <c:pt idx="14">
                  <c:v>0.70000000000000029</c:v>
                </c:pt>
                <c:pt idx="15">
                  <c:v>0.70000000000000029</c:v>
                </c:pt>
                <c:pt idx="16">
                  <c:v>0.70000000000000029</c:v>
                </c:pt>
                <c:pt idx="17">
                  <c:v>0.70000000000000029</c:v>
                </c:pt>
                <c:pt idx="18">
                  <c:v>0.70000000000000029</c:v>
                </c:pt>
                <c:pt idx="19">
                  <c:v>0.70000000000000029</c:v>
                </c:pt>
                <c:pt idx="20">
                  <c:v>0.70000000000000029</c:v>
                </c:pt>
                <c:pt idx="21">
                  <c:v>0.70000000000000029</c:v>
                </c:pt>
                <c:pt idx="22">
                  <c:v>0.70000000000000029</c:v>
                </c:pt>
                <c:pt idx="23">
                  <c:v>0.70000000000000029</c:v>
                </c:pt>
                <c:pt idx="24">
                  <c:v>0.70000000000000029</c:v>
                </c:pt>
                <c:pt idx="25">
                  <c:v>0.70000000000000029</c:v>
                </c:pt>
                <c:pt idx="26">
                  <c:v>0.70000000000000029</c:v>
                </c:pt>
                <c:pt idx="27">
                  <c:v>0.70000000000000029</c:v>
                </c:pt>
                <c:pt idx="28">
                  <c:v>0.70000000000000029</c:v>
                </c:pt>
                <c:pt idx="29">
                  <c:v>0.70000000000000029</c:v>
                </c:pt>
                <c:pt idx="30">
                  <c:v>0.70000000000000029</c:v>
                </c:pt>
                <c:pt idx="31">
                  <c:v>0.70000000000000029</c:v>
                </c:pt>
                <c:pt idx="32">
                  <c:v>0.70000000000000029</c:v>
                </c:pt>
                <c:pt idx="33">
                  <c:v>0.70000000000000029</c:v>
                </c:pt>
                <c:pt idx="34">
                  <c:v>0.70000000000000029</c:v>
                </c:pt>
                <c:pt idx="35">
                  <c:v>0.70000000000000029</c:v>
                </c:pt>
                <c:pt idx="36">
                  <c:v>0.70000000000000029</c:v>
                </c:pt>
                <c:pt idx="37">
                  <c:v>0.70000000000000029</c:v>
                </c:pt>
                <c:pt idx="38">
                  <c:v>0.70000000000000029</c:v>
                </c:pt>
                <c:pt idx="39">
                  <c:v>0.70000000000000029</c:v>
                </c:pt>
                <c:pt idx="40">
                  <c:v>0.70000000000000029</c:v>
                </c:pt>
                <c:pt idx="41">
                  <c:v>0.70000000000000029</c:v>
                </c:pt>
                <c:pt idx="42">
                  <c:v>0.70000000000000029</c:v>
                </c:pt>
                <c:pt idx="43">
                  <c:v>0.70000000000000029</c:v>
                </c:pt>
                <c:pt idx="44">
                  <c:v>0.70000000000000029</c:v>
                </c:pt>
                <c:pt idx="45">
                  <c:v>0.70000000000000029</c:v>
                </c:pt>
                <c:pt idx="46">
                  <c:v>0.70000000000000029</c:v>
                </c:pt>
                <c:pt idx="47">
                  <c:v>0.70000000000000029</c:v>
                </c:pt>
                <c:pt idx="48">
                  <c:v>0.70000000000000029</c:v>
                </c:pt>
                <c:pt idx="49">
                  <c:v>0.70000000000000029</c:v>
                </c:pt>
                <c:pt idx="50">
                  <c:v>0.70000000000000029</c:v>
                </c:pt>
                <c:pt idx="51">
                  <c:v>0.70000000000000029</c:v>
                </c:pt>
                <c:pt idx="52">
                  <c:v>0.70000000000000029</c:v>
                </c:pt>
                <c:pt idx="53">
                  <c:v>0.70000000000000029</c:v>
                </c:pt>
                <c:pt idx="54">
                  <c:v>0.70000000000000029</c:v>
                </c:pt>
                <c:pt idx="55">
                  <c:v>0.70000000000000029</c:v>
                </c:pt>
                <c:pt idx="56">
                  <c:v>0.70000000000000029</c:v>
                </c:pt>
                <c:pt idx="57">
                  <c:v>0.70000000000000029</c:v>
                </c:pt>
                <c:pt idx="58">
                  <c:v>0.70000000000000029</c:v>
                </c:pt>
                <c:pt idx="59">
                  <c:v>0.70000000000000029</c:v>
                </c:pt>
                <c:pt idx="60">
                  <c:v>0.70000000000000029</c:v>
                </c:pt>
                <c:pt idx="61">
                  <c:v>0.70000000000000029</c:v>
                </c:pt>
                <c:pt idx="62">
                  <c:v>0.70000000000000029</c:v>
                </c:pt>
                <c:pt idx="63">
                  <c:v>0.70000000000000029</c:v>
                </c:pt>
                <c:pt idx="64">
                  <c:v>0.70000000000000029</c:v>
                </c:pt>
                <c:pt idx="65">
                  <c:v>0.70000000000000029</c:v>
                </c:pt>
                <c:pt idx="66">
                  <c:v>0.70000000000000029</c:v>
                </c:pt>
                <c:pt idx="67">
                  <c:v>0.70000000000000029</c:v>
                </c:pt>
                <c:pt idx="68">
                  <c:v>0.70000000000000029</c:v>
                </c:pt>
                <c:pt idx="69">
                  <c:v>0.70000000000000029</c:v>
                </c:pt>
                <c:pt idx="70">
                  <c:v>0.70000000000000029</c:v>
                </c:pt>
                <c:pt idx="71">
                  <c:v>0.70000000000000029</c:v>
                </c:pt>
                <c:pt idx="72">
                  <c:v>0.70000000000000029</c:v>
                </c:pt>
                <c:pt idx="73">
                  <c:v>0.70000000000000029</c:v>
                </c:pt>
                <c:pt idx="74">
                  <c:v>0.70000000000000029</c:v>
                </c:pt>
                <c:pt idx="75">
                  <c:v>0.70000000000000029</c:v>
                </c:pt>
                <c:pt idx="76">
                  <c:v>0.70000000000000029</c:v>
                </c:pt>
                <c:pt idx="77">
                  <c:v>0.70000000000000029</c:v>
                </c:pt>
                <c:pt idx="78">
                  <c:v>0.70000000000000029</c:v>
                </c:pt>
                <c:pt idx="79">
                  <c:v>0.70000000000000029</c:v>
                </c:pt>
                <c:pt idx="80">
                  <c:v>0.70000000000000029</c:v>
                </c:pt>
                <c:pt idx="81">
                  <c:v>0.70000000000000029</c:v>
                </c:pt>
                <c:pt idx="82">
                  <c:v>0.70000000000000029</c:v>
                </c:pt>
                <c:pt idx="83">
                  <c:v>0.70000000000000029</c:v>
                </c:pt>
                <c:pt idx="84">
                  <c:v>0.70000000000000029</c:v>
                </c:pt>
                <c:pt idx="85">
                  <c:v>0.70000000000000029</c:v>
                </c:pt>
                <c:pt idx="86">
                  <c:v>0.70000000000000029</c:v>
                </c:pt>
                <c:pt idx="87">
                  <c:v>0.70000000000000029</c:v>
                </c:pt>
                <c:pt idx="88">
                  <c:v>0.70000000000000029</c:v>
                </c:pt>
                <c:pt idx="89">
                  <c:v>0.70000000000000029</c:v>
                </c:pt>
                <c:pt idx="90">
                  <c:v>0.70000000000000029</c:v>
                </c:pt>
                <c:pt idx="91">
                  <c:v>0.70000000000000029</c:v>
                </c:pt>
                <c:pt idx="92">
                  <c:v>0.70000000000000029</c:v>
                </c:pt>
                <c:pt idx="93">
                  <c:v>0.70000000000000029</c:v>
                </c:pt>
                <c:pt idx="94">
                  <c:v>0.70000000000000029</c:v>
                </c:pt>
                <c:pt idx="95">
                  <c:v>0.70000000000000029</c:v>
                </c:pt>
                <c:pt idx="96">
                  <c:v>0.70000000000000029</c:v>
                </c:pt>
                <c:pt idx="97">
                  <c:v>0.70000000000000029</c:v>
                </c:pt>
                <c:pt idx="98">
                  <c:v>0.70000000000000029</c:v>
                </c:pt>
                <c:pt idx="99">
                  <c:v>0.70000000000000029</c:v>
                </c:pt>
                <c:pt idx="100">
                  <c:v>0.70000000000000029</c:v>
                </c:pt>
                <c:pt idx="101">
                  <c:v>0.70000000000000029</c:v>
                </c:pt>
                <c:pt idx="102">
                  <c:v>0.70000000000000029</c:v>
                </c:pt>
                <c:pt idx="103">
                  <c:v>0.70000000000000029</c:v>
                </c:pt>
                <c:pt idx="104">
                  <c:v>0.70000000000000029</c:v>
                </c:pt>
                <c:pt idx="105">
                  <c:v>0.70000000000000029</c:v>
                </c:pt>
                <c:pt idx="106">
                  <c:v>0.70000000000000029</c:v>
                </c:pt>
                <c:pt idx="107">
                  <c:v>0.70000000000000029</c:v>
                </c:pt>
                <c:pt idx="108">
                  <c:v>0.70000000000000029</c:v>
                </c:pt>
                <c:pt idx="109">
                  <c:v>0.70000000000000029</c:v>
                </c:pt>
                <c:pt idx="110">
                  <c:v>0.70000000000000029</c:v>
                </c:pt>
                <c:pt idx="111">
                  <c:v>0.70000000000000029</c:v>
                </c:pt>
                <c:pt idx="112">
                  <c:v>0.70000000000000029</c:v>
                </c:pt>
                <c:pt idx="113">
                  <c:v>0.70000000000000029</c:v>
                </c:pt>
                <c:pt idx="114">
                  <c:v>0.70000000000000029</c:v>
                </c:pt>
                <c:pt idx="115">
                  <c:v>0.70000000000000029</c:v>
                </c:pt>
                <c:pt idx="116">
                  <c:v>0.70000000000000029</c:v>
                </c:pt>
                <c:pt idx="117">
                  <c:v>0.70000000000000029</c:v>
                </c:pt>
                <c:pt idx="118">
                  <c:v>0.70000000000000029</c:v>
                </c:pt>
                <c:pt idx="119">
                  <c:v>0.70000000000000029</c:v>
                </c:pt>
                <c:pt idx="120">
                  <c:v>0.70000000000000029</c:v>
                </c:pt>
                <c:pt idx="121">
                  <c:v>0.70000000000000029</c:v>
                </c:pt>
                <c:pt idx="122">
                  <c:v>0.70000000000000029</c:v>
                </c:pt>
                <c:pt idx="123">
                  <c:v>0.70000000000000029</c:v>
                </c:pt>
                <c:pt idx="124">
                  <c:v>0.70000000000000029</c:v>
                </c:pt>
                <c:pt idx="125">
                  <c:v>0.70000000000000029</c:v>
                </c:pt>
                <c:pt idx="126">
                  <c:v>0.70000000000000029</c:v>
                </c:pt>
                <c:pt idx="127">
                  <c:v>0.70000000000000029</c:v>
                </c:pt>
                <c:pt idx="128">
                  <c:v>0.70000000000000029</c:v>
                </c:pt>
                <c:pt idx="129">
                  <c:v>0.70000000000000029</c:v>
                </c:pt>
                <c:pt idx="130">
                  <c:v>0.70000000000000029</c:v>
                </c:pt>
                <c:pt idx="131">
                  <c:v>0.70000000000000029</c:v>
                </c:pt>
                <c:pt idx="132">
                  <c:v>0.70000000000000029</c:v>
                </c:pt>
                <c:pt idx="133">
                  <c:v>0.70000000000000029</c:v>
                </c:pt>
                <c:pt idx="134">
                  <c:v>0.70000000000000029</c:v>
                </c:pt>
                <c:pt idx="135">
                  <c:v>0.70000000000000029</c:v>
                </c:pt>
                <c:pt idx="136">
                  <c:v>0.70000000000000029</c:v>
                </c:pt>
                <c:pt idx="137">
                  <c:v>0.70000000000000029</c:v>
                </c:pt>
                <c:pt idx="138">
                  <c:v>0.70000000000000029</c:v>
                </c:pt>
                <c:pt idx="139">
                  <c:v>0.70000000000000029</c:v>
                </c:pt>
                <c:pt idx="140">
                  <c:v>0.70000000000000029</c:v>
                </c:pt>
                <c:pt idx="141">
                  <c:v>0.70000000000000029</c:v>
                </c:pt>
                <c:pt idx="142">
                  <c:v>0.70000000000000029</c:v>
                </c:pt>
                <c:pt idx="143">
                  <c:v>0.70000000000000029</c:v>
                </c:pt>
                <c:pt idx="144">
                  <c:v>0.70000000000000029</c:v>
                </c:pt>
                <c:pt idx="145">
                  <c:v>0.70000000000000029</c:v>
                </c:pt>
                <c:pt idx="146">
                  <c:v>0.70000000000000029</c:v>
                </c:pt>
                <c:pt idx="147">
                  <c:v>0.70000000000000029</c:v>
                </c:pt>
                <c:pt idx="148">
                  <c:v>0.70000000000000029</c:v>
                </c:pt>
                <c:pt idx="149">
                  <c:v>0.70000000000000029</c:v>
                </c:pt>
                <c:pt idx="150">
                  <c:v>0.70000000000000029</c:v>
                </c:pt>
                <c:pt idx="151">
                  <c:v>0.70000000000000029</c:v>
                </c:pt>
                <c:pt idx="152">
                  <c:v>0.70000000000000029</c:v>
                </c:pt>
                <c:pt idx="153">
                  <c:v>0.70000000000000029</c:v>
                </c:pt>
                <c:pt idx="154">
                  <c:v>0.70000000000000029</c:v>
                </c:pt>
                <c:pt idx="155">
                  <c:v>0.70000000000000029</c:v>
                </c:pt>
                <c:pt idx="156">
                  <c:v>0.70000000000000029</c:v>
                </c:pt>
                <c:pt idx="157">
                  <c:v>0.70000000000000029</c:v>
                </c:pt>
                <c:pt idx="158">
                  <c:v>0.70000000000000029</c:v>
                </c:pt>
                <c:pt idx="159">
                  <c:v>0.70000000000000029</c:v>
                </c:pt>
                <c:pt idx="160">
                  <c:v>0.70000000000000029</c:v>
                </c:pt>
                <c:pt idx="161">
                  <c:v>0.70000000000000029</c:v>
                </c:pt>
                <c:pt idx="162">
                  <c:v>0.70000000000000029</c:v>
                </c:pt>
                <c:pt idx="163">
                  <c:v>0.70000000000000029</c:v>
                </c:pt>
                <c:pt idx="164">
                  <c:v>0.70000000000000029</c:v>
                </c:pt>
                <c:pt idx="165">
                  <c:v>0.70000000000000029</c:v>
                </c:pt>
                <c:pt idx="166">
                  <c:v>0.70000000000000029</c:v>
                </c:pt>
                <c:pt idx="167">
                  <c:v>0.70000000000000029</c:v>
                </c:pt>
                <c:pt idx="168">
                  <c:v>0.70000000000000029</c:v>
                </c:pt>
                <c:pt idx="169">
                  <c:v>0.70000000000000029</c:v>
                </c:pt>
                <c:pt idx="170">
                  <c:v>0.70000000000000029</c:v>
                </c:pt>
                <c:pt idx="171">
                  <c:v>0.70000000000000029</c:v>
                </c:pt>
                <c:pt idx="172">
                  <c:v>0.70000000000000029</c:v>
                </c:pt>
                <c:pt idx="173">
                  <c:v>0.70000000000000029</c:v>
                </c:pt>
                <c:pt idx="174">
                  <c:v>0.70000000000000029</c:v>
                </c:pt>
                <c:pt idx="175">
                  <c:v>0.70000000000000029</c:v>
                </c:pt>
                <c:pt idx="176">
                  <c:v>0.70000000000000029</c:v>
                </c:pt>
                <c:pt idx="177">
                  <c:v>0.70000000000000029</c:v>
                </c:pt>
                <c:pt idx="178">
                  <c:v>0.70000000000000029</c:v>
                </c:pt>
                <c:pt idx="179">
                  <c:v>0.70000000000000029</c:v>
                </c:pt>
                <c:pt idx="180">
                  <c:v>0.70000000000000029</c:v>
                </c:pt>
                <c:pt idx="181">
                  <c:v>0.70000000000000029</c:v>
                </c:pt>
                <c:pt idx="182">
                  <c:v>0.70000000000000029</c:v>
                </c:pt>
                <c:pt idx="183">
                  <c:v>0.70000000000000029</c:v>
                </c:pt>
                <c:pt idx="184">
                  <c:v>0.70000000000000029</c:v>
                </c:pt>
                <c:pt idx="185">
                  <c:v>0.70000000000000029</c:v>
                </c:pt>
                <c:pt idx="186">
                  <c:v>0.70000000000000029</c:v>
                </c:pt>
                <c:pt idx="187">
                  <c:v>0.70000000000000029</c:v>
                </c:pt>
                <c:pt idx="188">
                  <c:v>0.70000000000000029</c:v>
                </c:pt>
                <c:pt idx="189">
                  <c:v>0.70000000000000029</c:v>
                </c:pt>
                <c:pt idx="190">
                  <c:v>0.70000000000000029</c:v>
                </c:pt>
                <c:pt idx="191">
                  <c:v>0.70000000000000029</c:v>
                </c:pt>
                <c:pt idx="192">
                  <c:v>0.70000000000000029</c:v>
                </c:pt>
                <c:pt idx="193">
                  <c:v>0.70000000000000029</c:v>
                </c:pt>
                <c:pt idx="194">
                  <c:v>0.70000000000000029</c:v>
                </c:pt>
                <c:pt idx="195">
                  <c:v>0.70000000000000029</c:v>
                </c:pt>
                <c:pt idx="196">
                  <c:v>0.70000000000000029</c:v>
                </c:pt>
                <c:pt idx="197">
                  <c:v>0.70000000000000029</c:v>
                </c:pt>
                <c:pt idx="198">
                  <c:v>0.70000000000000029</c:v>
                </c:pt>
                <c:pt idx="199">
                  <c:v>0.70000000000000029</c:v>
                </c:pt>
                <c:pt idx="200">
                  <c:v>0.70000000000000029</c:v>
                </c:pt>
                <c:pt idx="201">
                  <c:v>0.70000000000000029</c:v>
                </c:pt>
                <c:pt idx="202">
                  <c:v>0.70000000000000029</c:v>
                </c:pt>
                <c:pt idx="203">
                  <c:v>0.70000000000000029</c:v>
                </c:pt>
                <c:pt idx="204">
                  <c:v>0.70000000000000029</c:v>
                </c:pt>
                <c:pt idx="205">
                  <c:v>0.70000000000000029</c:v>
                </c:pt>
                <c:pt idx="206">
                  <c:v>0.70000000000000029</c:v>
                </c:pt>
                <c:pt idx="207">
                  <c:v>0.70000000000000029</c:v>
                </c:pt>
                <c:pt idx="208">
                  <c:v>0.70000000000000029</c:v>
                </c:pt>
                <c:pt idx="209">
                  <c:v>0.70000000000000029</c:v>
                </c:pt>
                <c:pt idx="210">
                  <c:v>0.70000000000000029</c:v>
                </c:pt>
                <c:pt idx="211">
                  <c:v>0.70000000000000029</c:v>
                </c:pt>
                <c:pt idx="212">
                  <c:v>0.70000000000000029</c:v>
                </c:pt>
                <c:pt idx="213">
                  <c:v>0.70000000000000029</c:v>
                </c:pt>
                <c:pt idx="214">
                  <c:v>0.70000000000000029</c:v>
                </c:pt>
                <c:pt idx="215">
                  <c:v>0.70000000000000029</c:v>
                </c:pt>
                <c:pt idx="216">
                  <c:v>0.70000000000000029</c:v>
                </c:pt>
                <c:pt idx="217">
                  <c:v>0.70000000000000029</c:v>
                </c:pt>
                <c:pt idx="218">
                  <c:v>0.70000000000000029</c:v>
                </c:pt>
                <c:pt idx="219">
                  <c:v>0.70000000000000029</c:v>
                </c:pt>
                <c:pt idx="220">
                  <c:v>0.70000000000000029</c:v>
                </c:pt>
                <c:pt idx="221">
                  <c:v>0.70000000000000029</c:v>
                </c:pt>
                <c:pt idx="222">
                  <c:v>0.70000000000000029</c:v>
                </c:pt>
                <c:pt idx="223">
                  <c:v>0.70000000000000029</c:v>
                </c:pt>
                <c:pt idx="224">
                  <c:v>0.70000000000000029</c:v>
                </c:pt>
                <c:pt idx="225">
                  <c:v>0.70000000000000029</c:v>
                </c:pt>
                <c:pt idx="226">
                  <c:v>0.70000000000000029</c:v>
                </c:pt>
                <c:pt idx="227">
                  <c:v>0.70000000000000029</c:v>
                </c:pt>
                <c:pt idx="228">
                  <c:v>0.70000000000000029</c:v>
                </c:pt>
                <c:pt idx="229">
                  <c:v>0.70000000000000029</c:v>
                </c:pt>
                <c:pt idx="230">
                  <c:v>0.70000000000000029</c:v>
                </c:pt>
                <c:pt idx="231">
                  <c:v>0.70000000000000029</c:v>
                </c:pt>
                <c:pt idx="232">
                  <c:v>0.70000000000000029</c:v>
                </c:pt>
                <c:pt idx="233">
                  <c:v>0.70000000000000029</c:v>
                </c:pt>
                <c:pt idx="234">
                  <c:v>0.70000000000000029</c:v>
                </c:pt>
                <c:pt idx="235">
                  <c:v>0.70000000000000029</c:v>
                </c:pt>
                <c:pt idx="236">
                  <c:v>0.70000000000000029</c:v>
                </c:pt>
                <c:pt idx="237">
                  <c:v>0.70000000000000029</c:v>
                </c:pt>
                <c:pt idx="238">
                  <c:v>0.70000000000000029</c:v>
                </c:pt>
                <c:pt idx="239">
                  <c:v>0.70000000000000029</c:v>
                </c:pt>
                <c:pt idx="240">
                  <c:v>0.70000000000000029</c:v>
                </c:pt>
                <c:pt idx="241">
                  <c:v>0.70000000000000029</c:v>
                </c:pt>
                <c:pt idx="242">
                  <c:v>0.70000000000000029</c:v>
                </c:pt>
                <c:pt idx="243">
                  <c:v>0.70000000000000029</c:v>
                </c:pt>
                <c:pt idx="244">
                  <c:v>0.70000000000000029</c:v>
                </c:pt>
                <c:pt idx="245">
                  <c:v>0.70000000000000029</c:v>
                </c:pt>
                <c:pt idx="246">
                  <c:v>0.70000000000000029</c:v>
                </c:pt>
                <c:pt idx="247">
                  <c:v>0.70000000000000029</c:v>
                </c:pt>
                <c:pt idx="248">
                  <c:v>0.70000000000000029</c:v>
                </c:pt>
                <c:pt idx="249">
                  <c:v>0.70000000000000029</c:v>
                </c:pt>
                <c:pt idx="250">
                  <c:v>0.70000000000000029</c:v>
                </c:pt>
                <c:pt idx="251">
                  <c:v>0.70000000000000029</c:v>
                </c:pt>
                <c:pt idx="252">
                  <c:v>0.70000000000000029</c:v>
                </c:pt>
                <c:pt idx="253">
                  <c:v>0.70000000000000029</c:v>
                </c:pt>
                <c:pt idx="254">
                  <c:v>0.70000000000000029</c:v>
                </c:pt>
                <c:pt idx="255">
                  <c:v>0.70000000000000029</c:v>
                </c:pt>
                <c:pt idx="256">
                  <c:v>0.70000000000000029</c:v>
                </c:pt>
                <c:pt idx="257">
                  <c:v>0.70000000000000029</c:v>
                </c:pt>
                <c:pt idx="258">
                  <c:v>0.70000000000000029</c:v>
                </c:pt>
                <c:pt idx="259">
                  <c:v>0.70000000000000029</c:v>
                </c:pt>
                <c:pt idx="260">
                  <c:v>0.70000000000000029</c:v>
                </c:pt>
                <c:pt idx="261">
                  <c:v>0.70000000000000029</c:v>
                </c:pt>
                <c:pt idx="262">
                  <c:v>0.70000000000000029</c:v>
                </c:pt>
                <c:pt idx="263">
                  <c:v>0.70000000000000029</c:v>
                </c:pt>
                <c:pt idx="264">
                  <c:v>0.70000000000000029</c:v>
                </c:pt>
                <c:pt idx="265">
                  <c:v>0.70000000000000029</c:v>
                </c:pt>
                <c:pt idx="266">
                  <c:v>0.70000000000000029</c:v>
                </c:pt>
                <c:pt idx="267">
                  <c:v>0.70000000000000029</c:v>
                </c:pt>
                <c:pt idx="268">
                  <c:v>0.70000000000000029</c:v>
                </c:pt>
                <c:pt idx="269">
                  <c:v>0.70000000000000029</c:v>
                </c:pt>
                <c:pt idx="270">
                  <c:v>0.70000000000000029</c:v>
                </c:pt>
                <c:pt idx="271">
                  <c:v>0.70000000000000029</c:v>
                </c:pt>
                <c:pt idx="272">
                  <c:v>0.70000000000000029</c:v>
                </c:pt>
                <c:pt idx="273">
                  <c:v>0.70000000000000029</c:v>
                </c:pt>
                <c:pt idx="274">
                  <c:v>0.70000000000000029</c:v>
                </c:pt>
                <c:pt idx="275">
                  <c:v>0.70000000000000029</c:v>
                </c:pt>
                <c:pt idx="276">
                  <c:v>0.70000000000000029</c:v>
                </c:pt>
                <c:pt idx="277">
                  <c:v>0.70000000000000029</c:v>
                </c:pt>
                <c:pt idx="278">
                  <c:v>0.70000000000000029</c:v>
                </c:pt>
                <c:pt idx="279">
                  <c:v>0.70000000000000029</c:v>
                </c:pt>
                <c:pt idx="280">
                  <c:v>0.70000000000000029</c:v>
                </c:pt>
                <c:pt idx="281">
                  <c:v>0.70000000000000029</c:v>
                </c:pt>
                <c:pt idx="282">
                  <c:v>0.70000000000000029</c:v>
                </c:pt>
                <c:pt idx="283">
                  <c:v>0.70000000000000029</c:v>
                </c:pt>
                <c:pt idx="284">
                  <c:v>0.70000000000000029</c:v>
                </c:pt>
                <c:pt idx="285">
                  <c:v>0.70000000000000029</c:v>
                </c:pt>
                <c:pt idx="286">
                  <c:v>0.70000000000000029</c:v>
                </c:pt>
                <c:pt idx="287">
                  <c:v>0.70000000000000029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PEUF!$M$10</c:f>
              <c:strCache>
                <c:ptCount val="1"/>
                <c:pt idx="0">
                  <c:v>1.7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val>
            <c:numRef>
              <c:f>PEUF!$M$11:$M$298</c:f>
              <c:numCache>
                <c:formatCode>General</c:formatCode>
                <c:ptCount val="288"/>
                <c:pt idx="0">
                  <c:v>1.7</c:v>
                </c:pt>
                <c:pt idx="1">
                  <c:v>1.7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1.7</c:v>
                </c:pt>
                <c:pt idx="6">
                  <c:v>1.7</c:v>
                </c:pt>
                <c:pt idx="7">
                  <c:v>1.7</c:v>
                </c:pt>
                <c:pt idx="8">
                  <c:v>1.7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1.7</c:v>
                </c:pt>
                <c:pt idx="13">
                  <c:v>1.7</c:v>
                </c:pt>
                <c:pt idx="14">
                  <c:v>1.7</c:v>
                </c:pt>
                <c:pt idx="15">
                  <c:v>1.7</c:v>
                </c:pt>
                <c:pt idx="16">
                  <c:v>1.7</c:v>
                </c:pt>
                <c:pt idx="17">
                  <c:v>1.7</c:v>
                </c:pt>
                <c:pt idx="18">
                  <c:v>1.7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1.7</c:v>
                </c:pt>
                <c:pt idx="23">
                  <c:v>1.7</c:v>
                </c:pt>
                <c:pt idx="24">
                  <c:v>1.7</c:v>
                </c:pt>
                <c:pt idx="25">
                  <c:v>1.7</c:v>
                </c:pt>
                <c:pt idx="26">
                  <c:v>1.7</c:v>
                </c:pt>
                <c:pt idx="27">
                  <c:v>1.7</c:v>
                </c:pt>
                <c:pt idx="28">
                  <c:v>1.7</c:v>
                </c:pt>
                <c:pt idx="29">
                  <c:v>1.7</c:v>
                </c:pt>
                <c:pt idx="30">
                  <c:v>1.7</c:v>
                </c:pt>
                <c:pt idx="31">
                  <c:v>1.7</c:v>
                </c:pt>
                <c:pt idx="32">
                  <c:v>1.7</c:v>
                </c:pt>
                <c:pt idx="33">
                  <c:v>1.7</c:v>
                </c:pt>
                <c:pt idx="34">
                  <c:v>1.7</c:v>
                </c:pt>
                <c:pt idx="35">
                  <c:v>1.7</c:v>
                </c:pt>
                <c:pt idx="36">
                  <c:v>1.7</c:v>
                </c:pt>
                <c:pt idx="37">
                  <c:v>1.7</c:v>
                </c:pt>
                <c:pt idx="38">
                  <c:v>1.7</c:v>
                </c:pt>
                <c:pt idx="39">
                  <c:v>1.7</c:v>
                </c:pt>
                <c:pt idx="40">
                  <c:v>1.7</c:v>
                </c:pt>
                <c:pt idx="41">
                  <c:v>1.7</c:v>
                </c:pt>
                <c:pt idx="42">
                  <c:v>1.7</c:v>
                </c:pt>
                <c:pt idx="43">
                  <c:v>1.7</c:v>
                </c:pt>
                <c:pt idx="44">
                  <c:v>1.7</c:v>
                </c:pt>
                <c:pt idx="45">
                  <c:v>1.7</c:v>
                </c:pt>
                <c:pt idx="46">
                  <c:v>1.7</c:v>
                </c:pt>
                <c:pt idx="47">
                  <c:v>1.7</c:v>
                </c:pt>
                <c:pt idx="48">
                  <c:v>1.7</c:v>
                </c:pt>
                <c:pt idx="49">
                  <c:v>1.7</c:v>
                </c:pt>
                <c:pt idx="50">
                  <c:v>1.7</c:v>
                </c:pt>
                <c:pt idx="51">
                  <c:v>1.7</c:v>
                </c:pt>
                <c:pt idx="52">
                  <c:v>1.7</c:v>
                </c:pt>
                <c:pt idx="53">
                  <c:v>1.7</c:v>
                </c:pt>
                <c:pt idx="54">
                  <c:v>1.7</c:v>
                </c:pt>
                <c:pt idx="55">
                  <c:v>1.7</c:v>
                </c:pt>
                <c:pt idx="56">
                  <c:v>1.7</c:v>
                </c:pt>
                <c:pt idx="57">
                  <c:v>1.7</c:v>
                </c:pt>
                <c:pt idx="58">
                  <c:v>1.7</c:v>
                </c:pt>
                <c:pt idx="59">
                  <c:v>1.7</c:v>
                </c:pt>
                <c:pt idx="60">
                  <c:v>1.7</c:v>
                </c:pt>
                <c:pt idx="61">
                  <c:v>1.7</c:v>
                </c:pt>
                <c:pt idx="62">
                  <c:v>1.7</c:v>
                </c:pt>
                <c:pt idx="63">
                  <c:v>1.7</c:v>
                </c:pt>
                <c:pt idx="64">
                  <c:v>1.7</c:v>
                </c:pt>
                <c:pt idx="65">
                  <c:v>1.7</c:v>
                </c:pt>
                <c:pt idx="66">
                  <c:v>1.7</c:v>
                </c:pt>
                <c:pt idx="67">
                  <c:v>1.7</c:v>
                </c:pt>
                <c:pt idx="68">
                  <c:v>1.7</c:v>
                </c:pt>
                <c:pt idx="69">
                  <c:v>1.7</c:v>
                </c:pt>
                <c:pt idx="70">
                  <c:v>1.7</c:v>
                </c:pt>
                <c:pt idx="71">
                  <c:v>1.7</c:v>
                </c:pt>
                <c:pt idx="72">
                  <c:v>1.7</c:v>
                </c:pt>
                <c:pt idx="73">
                  <c:v>1.7</c:v>
                </c:pt>
                <c:pt idx="74">
                  <c:v>1.7</c:v>
                </c:pt>
                <c:pt idx="75">
                  <c:v>1.7</c:v>
                </c:pt>
                <c:pt idx="76">
                  <c:v>1.7</c:v>
                </c:pt>
                <c:pt idx="77">
                  <c:v>1.7</c:v>
                </c:pt>
                <c:pt idx="78">
                  <c:v>1.7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1.7</c:v>
                </c:pt>
                <c:pt idx="86">
                  <c:v>1.7</c:v>
                </c:pt>
                <c:pt idx="87">
                  <c:v>1.7</c:v>
                </c:pt>
                <c:pt idx="88">
                  <c:v>1.7</c:v>
                </c:pt>
                <c:pt idx="89">
                  <c:v>1.7</c:v>
                </c:pt>
                <c:pt idx="90">
                  <c:v>1.7</c:v>
                </c:pt>
                <c:pt idx="91">
                  <c:v>1.7</c:v>
                </c:pt>
                <c:pt idx="92">
                  <c:v>1.7</c:v>
                </c:pt>
                <c:pt idx="93">
                  <c:v>1.7</c:v>
                </c:pt>
                <c:pt idx="94">
                  <c:v>1.7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1.7</c:v>
                </c:pt>
                <c:pt idx="103">
                  <c:v>1.7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1.7</c:v>
                </c:pt>
                <c:pt idx="108">
                  <c:v>1.7</c:v>
                </c:pt>
                <c:pt idx="109">
                  <c:v>1.7</c:v>
                </c:pt>
                <c:pt idx="110">
                  <c:v>1.7</c:v>
                </c:pt>
                <c:pt idx="111">
                  <c:v>1.7</c:v>
                </c:pt>
                <c:pt idx="112">
                  <c:v>1.7</c:v>
                </c:pt>
                <c:pt idx="113">
                  <c:v>1.7</c:v>
                </c:pt>
                <c:pt idx="114">
                  <c:v>1.7</c:v>
                </c:pt>
                <c:pt idx="115">
                  <c:v>1.7</c:v>
                </c:pt>
                <c:pt idx="116">
                  <c:v>1.7</c:v>
                </c:pt>
                <c:pt idx="117">
                  <c:v>1.7</c:v>
                </c:pt>
                <c:pt idx="118">
                  <c:v>1.7</c:v>
                </c:pt>
                <c:pt idx="119">
                  <c:v>1.7</c:v>
                </c:pt>
                <c:pt idx="120">
                  <c:v>1.7</c:v>
                </c:pt>
                <c:pt idx="121">
                  <c:v>1.7</c:v>
                </c:pt>
                <c:pt idx="122">
                  <c:v>1.7</c:v>
                </c:pt>
                <c:pt idx="123">
                  <c:v>1.7</c:v>
                </c:pt>
                <c:pt idx="124">
                  <c:v>1.7</c:v>
                </c:pt>
                <c:pt idx="125">
                  <c:v>1.7</c:v>
                </c:pt>
                <c:pt idx="126">
                  <c:v>1.7</c:v>
                </c:pt>
                <c:pt idx="127">
                  <c:v>1.7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1.7</c:v>
                </c:pt>
                <c:pt idx="133">
                  <c:v>1.7</c:v>
                </c:pt>
                <c:pt idx="134">
                  <c:v>1.7</c:v>
                </c:pt>
                <c:pt idx="135">
                  <c:v>1.7</c:v>
                </c:pt>
                <c:pt idx="136">
                  <c:v>1.7</c:v>
                </c:pt>
                <c:pt idx="137">
                  <c:v>1.7</c:v>
                </c:pt>
                <c:pt idx="138">
                  <c:v>1.7</c:v>
                </c:pt>
                <c:pt idx="139">
                  <c:v>1.7</c:v>
                </c:pt>
                <c:pt idx="140">
                  <c:v>1.7</c:v>
                </c:pt>
                <c:pt idx="141">
                  <c:v>1.7</c:v>
                </c:pt>
                <c:pt idx="142">
                  <c:v>1.7</c:v>
                </c:pt>
                <c:pt idx="143">
                  <c:v>1.7</c:v>
                </c:pt>
                <c:pt idx="144">
                  <c:v>1.7</c:v>
                </c:pt>
                <c:pt idx="145">
                  <c:v>1.7</c:v>
                </c:pt>
                <c:pt idx="146">
                  <c:v>1.7</c:v>
                </c:pt>
                <c:pt idx="147">
                  <c:v>1.7</c:v>
                </c:pt>
                <c:pt idx="148">
                  <c:v>1.7</c:v>
                </c:pt>
                <c:pt idx="149">
                  <c:v>1.7</c:v>
                </c:pt>
                <c:pt idx="150">
                  <c:v>1.7</c:v>
                </c:pt>
                <c:pt idx="151">
                  <c:v>1.7</c:v>
                </c:pt>
                <c:pt idx="152">
                  <c:v>1.7</c:v>
                </c:pt>
                <c:pt idx="153">
                  <c:v>1.7</c:v>
                </c:pt>
                <c:pt idx="154">
                  <c:v>1.7</c:v>
                </c:pt>
                <c:pt idx="155">
                  <c:v>1.7</c:v>
                </c:pt>
                <c:pt idx="156">
                  <c:v>1.7</c:v>
                </c:pt>
                <c:pt idx="157">
                  <c:v>1.7</c:v>
                </c:pt>
                <c:pt idx="158">
                  <c:v>1.7</c:v>
                </c:pt>
                <c:pt idx="159">
                  <c:v>1.7</c:v>
                </c:pt>
                <c:pt idx="160">
                  <c:v>1.7</c:v>
                </c:pt>
                <c:pt idx="161">
                  <c:v>1.7</c:v>
                </c:pt>
                <c:pt idx="162">
                  <c:v>1.7</c:v>
                </c:pt>
                <c:pt idx="163">
                  <c:v>1.7</c:v>
                </c:pt>
                <c:pt idx="164">
                  <c:v>1.7</c:v>
                </c:pt>
                <c:pt idx="165">
                  <c:v>1.7</c:v>
                </c:pt>
                <c:pt idx="166">
                  <c:v>1.7</c:v>
                </c:pt>
                <c:pt idx="167">
                  <c:v>1.7</c:v>
                </c:pt>
                <c:pt idx="168">
                  <c:v>1.7</c:v>
                </c:pt>
                <c:pt idx="169">
                  <c:v>1.7</c:v>
                </c:pt>
                <c:pt idx="170">
                  <c:v>1.7</c:v>
                </c:pt>
                <c:pt idx="171">
                  <c:v>1.7</c:v>
                </c:pt>
                <c:pt idx="172">
                  <c:v>1.7</c:v>
                </c:pt>
                <c:pt idx="173">
                  <c:v>1.7</c:v>
                </c:pt>
                <c:pt idx="174">
                  <c:v>1.7</c:v>
                </c:pt>
                <c:pt idx="175">
                  <c:v>1.7</c:v>
                </c:pt>
                <c:pt idx="176">
                  <c:v>1.7</c:v>
                </c:pt>
                <c:pt idx="177">
                  <c:v>1.7</c:v>
                </c:pt>
                <c:pt idx="178">
                  <c:v>1.7</c:v>
                </c:pt>
                <c:pt idx="179">
                  <c:v>1.7</c:v>
                </c:pt>
                <c:pt idx="180">
                  <c:v>1.7</c:v>
                </c:pt>
                <c:pt idx="181">
                  <c:v>1.7</c:v>
                </c:pt>
                <c:pt idx="182">
                  <c:v>1.7</c:v>
                </c:pt>
                <c:pt idx="183">
                  <c:v>1.7</c:v>
                </c:pt>
                <c:pt idx="184">
                  <c:v>1.7</c:v>
                </c:pt>
                <c:pt idx="185">
                  <c:v>1.7</c:v>
                </c:pt>
                <c:pt idx="186">
                  <c:v>1.7</c:v>
                </c:pt>
                <c:pt idx="187">
                  <c:v>1.7</c:v>
                </c:pt>
                <c:pt idx="188">
                  <c:v>1.7</c:v>
                </c:pt>
                <c:pt idx="189">
                  <c:v>1.7</c:v>
                </c:pt>
                <c:pt idx="190">
                  <c:v>1.7</c:v>
                </c:pt>
                <c:pt idx="191">
                  <c:v>1.7</c:v>
                </c:pt>
                <c:pt idx="192">
                  <c:v>1.7</c:v>
                </c:pt>
                <c:pt idx="193">
                  <c:v>1.7</c:v>
                </c:pt>
                <c:pt idx="194">
                  <c:v>1.7</c:v>
                </c:pt>
                <c:pt idx="195">
                  <c:v>1.7</c:v>
                </c:pt>
                <c:pt idx="196">
                  <c:v>1.7</c:v>
                </c:pt>
                <c:pt idx="197">
                  <c:v>1.7</c:v>
                </c:pt>
                <c:pt idx="198">
                  <c:v>1.7</c:v>
                </c:pt>
                <c:pt idx="199">
                  <c:v>1.7</c:v>
                </c:pt>
                <c:pt idx="200">
                  <c:v>1.7</c:v>
                </c:pt>
                <c:pt idx="201">
                  <c:v>1.7</c:v>
                </c:pt>
                <c:pt idx="202">
                  <c:v>1.7</c:v>
                </c:pt>
                <c:pt idx="203">
                  <c:v>1.7</c:v>
                </c:pt>
                <c:pt idx="204">
                  <c:v>1.7</c:v>
                </c:pt>
                <c:pt idx="205">
                  <c:v>1.7</c:v>
                </c:pt>
                <c:pt idx="206">
                  <c:v>1.7</c:v>
                </c:pt>
                <c:pt idx="207">
                  <c:v>1.7</c:v>
                </c:pt>
                <c:pt idx="208">
                  <c:v>1.7</c:v>
                </c:pt>
                <c:pt idx="209">
                  <c:v>1.7</c:v>
                </c:pt>
                <c:pt idx="210">
                  <c:v>1.7</c:v>
                </c:pt>
                <c:pt idx="211">
                  <c:v>1.7</c:v>
                </c:pt>
                <c:pt idx="212">
                  <c:v>1.7</c:v>
                </c:pt>
                <c:pt idx="213">
                  <c:v>1.7</c:v>
                </c:pt>
                <c:pt idx="214">
                  <c:v>1.7</c:v>
                </c:pt>
                <c:pt idx="215">
                  <c:v>1.7</c:v>
                </c:pt>
                <c:pt idx="216">
                  <c:v>1.7</c:v>
                </c:pt>
                <c:pt idx="217">
                  <c:v>1.7</c:v>
                </c:pt>
                <c:pt idx="218">
                  <c:v>1.7</c:v>
                </c:pt>
                <c:pt idx="219">
                  <c:v>1.7</c:v>
                </c:pt>
                <c:pt idx="220">
                  <c:v>1.7</c:v>
                </c:pt>
                <c:pt idx="221">
                  <c:v>1.7</c:v>
                </c:pt>
                <c:pt idx="222">
                  <c:v>1.7</c:v>
                </c:pt>
                <c:pt idx="223">
                  <c:v>1.7</c:v>
                </c:pt>
                <c:pt idx="224">
                  <c:v>1.7</c:v>
                </c:pt>
                <c:pt idx="225">
                  <c:v>1.7</c:v>
                </c:pt>
                <c:pt idx="226">
                  <c:v>1.7</c:v>
                </c:pt>
                <c:pt idx="227">
                  <c:v>1.7</c:v>
                </c:pt>
                <c:pt idx="228">
                  <c:v>1.7</c:v>
                </c:pt>
                <c:pt idx="229">
                  <c:v>1.7</c:v>
                </c:pt>
                <c:pt idx="230">
                  <c:v>1.7</c:v>
                </c:pt>
                <c:pt idx="231">
                  <c:v>1.7</c:v>
                </c:pt>
                <c:pt idx="232">
                  <c:v>1.7</c:v>
                </c:pt>
                <c:pt idx="233">
                  <c:v>1.7</c:v>
                </c:pt>
                <c:pt idx="234">
                  <c:v>1.7</c:v>
                </c:pt>
                <c:pt idx="235">
                  <c:v>1.7</c:v>
                </c:pt>
                <c:pt idx="236">
                  <c:v>1.7</c:v>
                </c:pt>
                <c:pt idx="237">
                  <c:v>1.7</c:v>
                </c:pt>
                <c:pt idx="238">
                  <c:v>1.7</c:v>
                </c:pt>
                <c:pt idx="239">
                  <c:v>1.7</c:v>
                </c:pt>
                <c:pt idx="240">
                  <c:v>1.7</c:v>
                </c:pt>
                <c:pt idx="241">
                  <c:v>1.7</c:v>
                </c:pt>
                <c:pt idx="242">
                  <c:v>1.7</c:v>
                </c:pt>
                <c:pt idx="243">
                  <c:v>1.7</c:v>
                </c:pt>
                <c:pt idx="244">
                  <c:v>1.7</c:v>
                </c:pt>
                <c:pt idx="245">
                  <c:v>1.7</c:v>
                </c:pt>
                <c:pt idx="246">
                  <c:v>1.7</c:v>
                </c:pt>
                <c:pt idx="247">
                  <c:v>1.7</c:v>
                </c:pt>
                <c:pt idx="248">
                  <c:v>1.7</c:v>
                </c:pt>
                <c:pt idx="249">
                  <c:v>1.7</c:v>
                </c:pt>
                <c:pt idx="250">
                  <c:v>1.7</c:v>
                </c:pt>
                <c:pt idx="251">
                  <c:v>1.7</c:v>
                </c:pt>
                <c:pt idx="252">
                  <c:v>1.7</c:v>
                </c:pt>
                <c:pt idx="253">
                  <c:v>1.7</c:v>
                </c:pt>
                <c:pt idx="254">
                  <c:v>1.7</c:v>
                </c:pt>
                <c:pt idx="255">
                  <c:v>1.7</c:v>
                </c:pt>
                <c:pt idx="256">
                  <c:v>1.7</c:v>
                </c:pt>
                <c:pt idx="257">
                  <c:v>1.7</c:v>
                </c:pt>
                <c:pt idx="258">
                  <c:v>1.7</c:v>
                </c:pt>
                <c:pt idx="259">
                  <c:v>1.7</c:v>
                </c:pt>
                <c:pt idx="260">
                  <c:v>1.7</c:v>
                </c:pt>
                <c:pt idx="261">
                  <c:v>1.7</c:v>
                </c:pt>
                <c:pt idx="262">
                  <c:v>1.7</c:v>
                </c:pt>
                <c:pt idx="263">
                  <c:v>1.7</c:v>
                </c:pt>
                <c:pt idx="264">
                  <c:v>1.7</c:v>
                </c:pt>
                <c:pt idx="265">
                  <c:v>1.7</c:v>
                </c:pt>
                <c:pt idx="266">
                  <c:v>1.7</c:v>
                </c:pt>
                <c:pt idx="267">
                  <c:v>1.7</c:v>
                </c:pt>
                <c:pt idx="268">
                  <c:v>1.7</c:v>
                </c:pt>
                <c:pt idx="269">
                  <c:v>1.7</c:v>
                </c:pt>
                <c:pt idx="270">
                  <c:v>1.7</c:v>
                </c:pt>
                <c:pt idx="271">
                  <c:v>1.7</c:v>
                </c:pt>
                <c:pt idx="272">
                  <c:v>1.7</c:v>
                </c:pt>
                <c:pt idx="273">
                  <c:v>1.7</c:v>
                </c:pt>
                <c:pt idx="274">
                  <c:v>1.7</c:v>
                </c:pt>
                <c:pt idx="275">
                  <c:v>1.7</c:v>
                </c:pt>
                <c:pt idx="276">
                  <c:v>1.7</c:v>
                </c:pt>
                <c:pt idx="277">
                  <c:v>1.7</c:v>
                </c:pt>
                <c:pt idx="278">
                  <c:v>1.7</c:v>
                </c:pt>
                <c:pt idx="279">
                  <c:v>1.7</c:v>
                </c:pt>
                <c:pt idx="280">
                  <c:v>1.7</c:v>
                </c:pt>
                <c:pt idx="281">
                  <c:v>1.7</c:v>
                </c:pt>
                <c:pt idx="282">
                  <c:v>1.7</c:v>
                </c:pt>
                <c:pt idx="283">
                  <c:v>1.7</c:v>
                </c:pt>
                <c:pt idx="284">
                  <c:v>1.7</c:v>
                </c:pt>
                <c:pt idx="285">
                  <c:v>1.7</c:v>
                </c:pt>
                <c:pt idx="286">
                  <c:v>1.7</c:v>
                </c:pt>
                <c:pt idx="287">
                  <c:v>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79328"/>
        <c:axId val="44980864"/>
      </c:lineChart>
      <c:catAx>
        <c:axId val="44979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44980864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44980864"/>
        <c:scaling>
          <c:orientation val="minMax"/>
          <c:max val="6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l-GR" sz="1400" b="0"/>
                  <a:t>λ</a:t>
                </a:r>
                <a:r>
                  <a:rPr lang="en-US" sz="1400" b="0" baseline="-25000"/>
                  <a:t>D </a:t>
                </a:r>
                <a:r>
                  <a:rPr lang="en-US" sz="1400" b="0"/>
                  <a:t>chp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4979328"/>
        <c:crosses val="autoZero"/>
        <c:crossBetween val="between"/>
        <c:majorUnit val="2.5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Cost Analysis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'Maximum Savings'!$E$4</c:f>
              <c:strCache>
                <c:ptCount val="1"/>
                <c:pt idx="0">
                  <c:v>15 KW</c:v>
                </c:pt>
              </c:strCache>
            </c:strRef>
          </c:tx>
          <c:marker>
            <c:symbol val="none"/>
          </c:marker>
          <c:cat>
            <c:strRef>
              <c:f>'Maximum Savings'!$D$5:$D$18</c:f>
              <c:strCache>
                <c:ptCount val="14"/>
                <c:pt idx="0">
                  <c:v>0</c:v>
                </c:pt>
                <c:pt idx="1">
                  <c:v>1:00 AM - 10:00 PM</c:v>
                </c:pt>
                <c:pt idx="2">
                  <c:v>2:00 AM - 9:00 PM</c:v>
                </c:pt>
                <c:pt idx="3">
                  <c:v>3:00 AM - 8:00 PM</c:v>
                </c:pt>
                <c:pt idx="4">
                  <c:v>4:00 AM - 7:00 PM</c:v>
                </c:pt>
                <c:pt idx="5">
                  <c:v>5:00 AM - 6:00 PM</c:v>
                </c:pt>
                <c:pt idx="6">
                  <c:v>6:00 AM - 6:00 PM</c:v>
                </c:pt>
                <c:pt idx="7">
                  <c:v>7:00 AM - 6:00 PM </c:v>
                </c:pt>
                <c:pt idx="8">
                  <c:v>8:00 AM - 6:00 PM</c:v>
                </c:pt>
                <c:pt idx="9">
                  <c:v>9:00 AM - 6:00 PM</c:v>
                </c:pt>
                <c:pt idx="10">
                  <c:v>10:00 AM - 6:00 PM </c:v>
                </c:pt>
                <c:pt idx="11">
                  <c:v>11:00 AM - 6:00 PM</c:v>
                </c:pt>
                <c:pt idx="12">
                  <c:v>Noon - 6:00 PM</c:v>
                </c:pt>
                <c:pt idx="13">
                  <c:v>24 Hours</c:v>
                </c:pt>
              </c:strCache>
            </c:strRef>
          </c:cat>
          <c:val>
            <c:numRef>
              <c:f>'Maximum Savings'!$E$5:$E$18</c:f>
              <c:numCache>
                <c:formatCode>General</c:formatCode>
                <c:ptCount val="14"/>
                <c:pt idx="0">
                  <c:v>0</c:v>
                </c:pt>
                <c:pt idx="1">
                  <c:v>18.778461222173053</c:v>
                </c:pt>
                <c:pt idx="2">
                  <c:v>1087.7804246894298</c:v>
                </c:pt>
                <c:pt idx="3">
                  <c:v>2013.3091674125317</c:v>
                </c:pt>
                <c:pt idx="4">
                  <c:v>2782.4607877328381</c:v>
                </c:pt>
                <c:pt idx="5">
                  <c:v>3498.9976780644952</c:v>
                </c:pt>
                <c:pt idx="6">
                  <c:v>3961.6874507677767</c:v>
                </c:pt>
                <c:pt idx="7">
                  <c:v>4420.0227775866106</c:v>
                </c:pt>
                <c:pt idx="8">
                  <c:v>4801.2484404062488</c:v>
                </c:pt>
                <c:pt idx="9">
                  <c:v>4674.0190084802452</c:v>
                </c:pt>
                <c:pt idx="10">
                  <c:v>4402.166847214241</c:v>
                </c:pt>
                <c:pt idx="11">
                  <c:v>4343.8162694502544</c:v>
                </c:pt>
                <c:pt idx="12">
                  <c:v>4186.6267637802412</c:v>
                </c:pt>
                <c:pt idx="13">
                  <c:v>-1975.5527302228722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'Maximum Savings'!$F$4</c:f>
              <c:strCache>
                <c:ptCount val="1"/>
                <c:pt idx="0">
                  <c:v>30 KW</c:v>
                </c:pt>
              </c:strCache>
            </c:strRef>
          </c:tx>
          <c:marker>
            <c:symbol val="none"/>
          </c:marker>
          <c:cat>
            <c:strRef>
              <c:f>'Maximum Savings'!$D$5:$D$18</c:f>
              <c:strCache>
                <c:ptCount val="14"/>
                <c:pt idx="0">
                  <c:v>0</c:v>
                </c:pt>
                <c:pt idx="1">
                  <c:v>1:00 AM - 10:00 PM</c:v>
                </c:pt>
                <c:pt idx="2">
                  <c:v>2:00 AM - 9:00 PM</c:v>
                </c:pt>
                <c:pt idx="3">
                  <c:v>3:00 AM - 8:00 PM</c:v>
                </c:pt>
                <c:pt idx="4">
                  <c:v>4:00 AM - 7:00 PM</c:v>
                </c:pt>
                <c:pt idx="5">
                  <c:v>5:00 AM - 6:00 PM</c:v>
                </c:pt>
                <c:pt idx="6">
                  <c:v>6:00 AM - 6:00 PM</c:v>
                </c:pt>
                <c:pt idx="7">
                  <c:v>7:00 AM - 6:00 PM </c:v>
                </c:pt>
                <c:pt idx="8">
                  <c:v>8:00 AM - 6:00 PM</c:v>
                </c:pt>
                <c:pt idx="9">
                  <c:v>9:00 AM - 6:00 PM</c:v>
                </c:pt>
                <c:pt idx="10">
                  <c:v>10:00 AM - 6:00 PM </c:v>
                </c:pt>
                <c:pt idx="11">
                  <c:v>11:00 AM - 6:00 PM</c:v>
                </c:pt>
                <c:pt idx="12">
                  <c:v>Noon - 6:00 PM</c:v>
                </c:pt>
                <c:pt idx="13">
                  <c:v>24 Hours</c:v>
                </c:pt>
              </c:strCache>
            </c:strRef>
          </c:cat>
          <c:val>
            <c:numRef>
              <c:f>'Maximum Savings'!$F$5:$F$18</c:f>
              <c:numCache>
                <c:formatCode>General</c:formatCode>
                <c:ptCount val="14"/>
                <c:pt idx="0">
                  <c:v>0</c:v>
                </c:pt>
                <c:pt idx="1">
                  <c:v>-2960.4633154166149</c:v>
                </c:pt>
                <c:pt idx="2">
                  <c:v>1590.4371330037836</c:v>
                </c:pt>
                <c:pt idx="3">
                  <c:v>2674.2099176689517</c:v>
                </c:pt>
                <c:pt idx="4">
                  <c:v>3693.051251812512</c:v>
                </c:pt>
                <c:pt idx="5">
                  <c:v>4651.2162877968949</c:v>
                </c:pt>
                <c:pt idx="6">
                  <c:v>5577.7122213980429</c:v>
                </c:pt>
                <c:pt idx="7">
                  <c:v>6483.2294164376653</c:v>
                </c:pt>
                <c:pt idx="8">
                  <c:v>7304.9029397128634</c:v>
                </c:pt>
                <c:pt idx="9">
                  <c:v>6842.1631780284615</c:v>
                </c:pt>
                <c:pt idx="10">
                  <c:v>6150.0478234242037</c:v>
                </c:pt>
                <c:pt idx="11">
                  <c:v>5871.9819348442106</c:v>
                </c:pt>
                <c:pt idx="12">
                  <c:v>5331.0301295129639</c:v>
                </c:pt>
                <c:pt idx="13">
                  <c:v>-6729.4991321013804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'Maximum Savings'!$G$4</c:f>
              <c:strCache>
                <c:ptCount val="1"/>
                <c:pt idx="0">
                  <c:v>65 KW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'Maximum Savings'!$D$5:$D$18</c:f>
              <c:strCache>
                <c:ptCount val="14"/>
                <c:pt idx="0">
                  <c:v>0</c:v>
                </c:pt>
                <c:pt idx="1">
                  <c:v>1:00 AM - 10:00 PM</c:v>
                </c:pt>
                <c:pt idx="2">
                  <c:v>2:00 AM - 9:00 PM</c:v>
                </c:pt>
                <c:pt idx="3">
                  <c:v>3:00 AM - 8:00 PM</c:v>
                </c:pt>
                <c:pt idx="4">
                  <c:v>4:00 AM - 7:00 PM</c:v>
                </c:pt>
                <c:pt idx="5">
                  <c:v>5:00 AM - 6:00 PM</c:v>
                </c:pt>
                <c:pt idx="6">
                  <c:v>6:00 AM - 6:00 PM</c:v>
                </c:pt>
                <c:pt idx="7">
                  <c:v>7:00 AM - 6:00 PM </c:v>
                </c:pt>
                <c:pt idx="8">
                  <c:v>8:00 AM - 6:00 PM</c:v>
                </c:pt>
                <c:pt idx="9">
                  <c:v>9:00 AM - 6:00 PM</c:v>
                </c:pt>
                <c:pt idx="10">
                  <c:v>10:00 AM - 6:00 PM </c:v>
                </c:pt>
                <c:pt idx="11">
                  <c:v>11:00 AM - 6:00 PM</c:v>
                </c:pt>
                <c:pt idx="12">
                  <c:v>Noon - 6:00 PM</c:v>
                </c:pt>
                <c:pt idx="13">
                  <c:v>24 Hours</c:v>
                </c:pt>
              </c:strCache>
            </c:strRef>
          </c:cat>
          <c:val>
            <c:numRef>
              <c:f>'Maximum Savings'!$G$5:$G$18</c:f>
              <c:numCache>
                <c:formatCode>General</c:formatCode>
                <c:ptCount val="14"/>
                <c:pt idx="0">
                  <c:v>0</c:v>
                </c:pt>
                <c:pt idx="1">
                  <c:v>-15022.830290418366</c:v>
                </c:pt>
                <c:pt idx="2">
                  <c:v>-10671.51399346578</c:v>
                </c:pt>
                <c:pt idx="3">
                  <c:v>-6489.6558630824757</c:v>
                </c:pt>
                <c:pt idx="4">
                  <c:v>-2575.1536280111318</c:v>
                </c:pt>
                <c:pt idx="5">
                  <c:v>1228.7181138042949</c:v>
                </c:pt>
                <c:pt idx="6">
                  <c:v>3278.6088233978139</c:v>
                </c:pt>
                <c:pt idx="7">
                  <c:v>5304.6596586119313</c:v>
                </c:pt>
                <c:pt idx="8">
                  <c:v>7242.1995728452457</c:v>
                </c:pt>
                <c:pt idx="9">
                  <c:v>6387.9237795508534</c:v>
                </c:pt>
                <c:pt idx="10">
                  <c:v>5587.0283529114895</c:v>
                </c:pt>
                <c:pt idx="11">
                  <c:v>5299.8758366556458</c:v>
                </c:pt>
                <c:pt idx="12">
                  <c:v>4797.2405457567074</c:v>
                </c:pt>
                <c:pt idx="13">
                  <c:v>-22453.321197662877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48160"/>
        <c:axId val="90362624"/>
      </c:lineChart>
      <c:catAx>
        <c:axId val="90348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Hours of Operation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/>
            </a:pPr>
            <a:endParaRPr lang="en-US"/>
          </a:p>
        </c:txPr>
        <c:crossAx val="90362624"/>
        <c:crosses val="autoZero"/>
        <c:auto val="1"/>
        <c:lblAlgn val="ctr"/>
        <c:lblOffset val="100"/>
        <c:noMultiLvlLbl val="0"/>
      </c:catAx>
      <c:valAx>
        <c:axId val="90362624"/>
        <c:scaling>
          <c:orientation val="minMax"/>
          <c:min val="-23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Savings ($)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348160"/>
        <c:crosses val="autoZero"/>
        <c:crossBetween val="midCat"/>
        <c:majorUnit val="3000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Cost Analysis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'Maximum Savings'!$E$4</c:f>
              <c:strCache>
                <c:ptCount val="1"/>
                <c:pt idx="0">
                  <c:v>15 KW</c:v>
                </c:pt>
              </c:strCache>
            </c:strRef>
          </c:tx>
          <c:marker>
            <c:symbol val="none"/>
          </c:marker>
          <c:cat>
            <c:strRef>
              <c:f>'Maximum Savings'!$D$5:$D$18</c:f>
              <c:strCache>
                <c:ptCount val="14"/>
                <c:pt idx="0">
                  <c:v>0</c:v>
                </c:pt>
                <c:pt idx="1">
                  <c:v>1:00 AM - 10:00 PM</c:v>
                </c:pt>
                <c:pt idx="2">
                  <c:v>2:00 AM - 9:00 PM</c:v>
                </c:pt>
                <c:pt idx="3">
                  <c:v>3:00 AM - 8:00 PM</c:v>
                </c:pt>
                <c:pt idx="4">
                  <c:v>4:00 AM - 7:00 PM</c:v>
                </c:pt>
                <c:pt idx="5">
                  <c:v>5:00 AM - 6:00 PM</c:v>
                </c:pt>
                <c:pt idx="6">
                  <c:v>6:00 AM - 6:00 PM</c:v>
                </c:pt>
                <c:pt idx="7">
                  <c:v>7:00 AM - 6:00 PM </c:v>
                </c:pt>
                <c:pt idx="8">
                  <c:v>8:00 AM - 6:00 PM</c:v>
                </c:pt>
                <c:pt idx="9">
                  <c:v>9:00 AM - 6:00 PM</c:v>
                </c:pt>
                <c:pt idx="10">
                  <c:v>10:00 AM - 6:00 PM </c:v>
                </c:pt>
                <c:pt idx="11">
                  <c:v>11:00 AM - 6:00 PM</c:v>
                </c:pt>
                <c:pt idx="12">
                  <c:v>Noon - 6:00 PM</c:v>
                </c:pt>
                <c:pt idx="13">
                  <c:v>24 Hours</c:v>
                </c:pt>
              </c:strCache>
            </c:strRef>
          </c:cat>
          <c:val>
            <c:numRef>
              <c:f>'Maximum Savings'!$E$5:$E$18</c:f>
              <c:numCache>
                <c:formatCode>General</c:formatCode>
                <c:ptCount val="14"/>
                <c:pt idx="0">
                  <c:v>0</c:v>
                </c:pt>
                <c:pt idx="1">
                  <c:v>18.778461222173053</c:v>
                </c:pt>
                <c:pt idx="2">
                  <c:v>1087.7804246894298</c:v>
                </c:pt>
                <c:pt idx="3">
                  <c:v>2013.3091674125317</c:v>
                </c:pt>
                <c:pt idx="4">
                  <c:v>2782.4607877328381</c:v>
                </c:pt>
                <c:pt idx="5">
                  <c:v>3498.9976780644952</c:v>
                </c:pt>
                <c:pt idx="6">
                  <c:v>3961.6874507677767</c:v>
                </c:pt>
                <c:pt idx="7">
                  <c:v>4420.0227775866106</c:v>
                </c:pt>
                <c:pt idx="8">
                  <c:v>4801.2484404062488</c:v>
                </c:pt>
                <c:pt idx="9">
                  <c:v>4674.0190084802452</c:v>
                </c:pt>
                <c:pt idx="10">
                  <c:v>4402.166847214241</c:v>
                </c:pt>
                <c:pt idx="11">
                  <c:v>4343.8162694502544</c:v>
                </c:pt>
                <c:pt idx="12">
                  <c:v>4186.6267637802412</c:v>
                </c:pt>
                <c:pt idx="13">
                  <c:v>-1975.5527302228722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'Maximum Savings'!$F$4</c:f>
              <c:strCache>
                <c:ptCount val="1"/>
                <c:pt idx="0">
                  <c:v>30 KW</c:v>
                </c:pt>
              </c:strCache>
            </c:strRef>
          </c:tx>
          <c:marker>
            <c:symbol val="none"/>
          </c:marker>
          <c:cat>
            <c:strRef>
              <c:f>'Maximum Savings'!$D$5:$D$18</c:f>
              <c:strCache>
                <c:ptCount val="14"/>
                <c:pt idx="0">
                  <c:v>0</c:v>
                </c:pt>
                <c:pt idx="1">
                  <c:v>1:00 AM - 10:00 PM</c:v>
                </c:pt>
                <c:pt idx="2">
                  <c:v>2:00 AM - 9:00 PM</c:v>
                </c:pt>
                <c:pt idx="3">
                  <c:v>3:00 AM - 8:00 PM</c:v>
                </c:pt>
                <c:pt idx="4">
                  <c:v>4:00 AM - 7:00 PM</c:v>
                </c:pt>
                <c:pt idx="5">
                  <c:v>5:00 AM - 6:00 PM</c:v>
                </c:pt>
                <c:pt idx="6">
                  <c:v>6:00 AM - 6:00 PM</c:v>
                </c:pt>
                <c:pt idx="7">
                  <c:v>7:00 AM - 6:00 PM </c:v>
                </c:pt>
                <c:pt idx="8">
                  <c:v>8:00 AM - 6:00 PM</c:v>
                </c:pt>
                <c:pt idx="9">
                  <c:v>9:00 AM - 6:00 PM</c:v>
                </c:pt>
                <c:pt idx="10">
                  <c:v>10:00 AM - 6:00 PM </c:v>
                </c:pt>
                <c:pt idx="11">
                  <c:v>11:00 AM - 6:00 PM</c:v>
                </c:pt>
                <c:pt idx="12">
                  <c:v>Noon - 6:00 PM</c:v>
                </c:pt>
                <c:pt idx="13">
                  <c:v>24 Hours</c:v>
                </c:pt>
              </c:strCache>
            </c:strRef>
          </c:cat>
          <c:val>
            <c:numRef>
              <c:f>'Maximum Savings'!$F$5:$F$18</c:f>
              <c:numCache>
                <c:formatCode>General</c:formatCode>
                <c:ptCount val="14"/>
                <c:pt idx="0">
                  <c:v>0</c:v>
                </c:pt>
                <c:pt idx="1">
                  <c:v>-2960.4633154166149</c:v>
                </c:pt>
                <c:pt idx="2">
                  <c:v>1590.4371330037836</c:v>
                </c:pt>
                <c:pt idx="3">
                  <c:v>2674.2099176689517</c:v>
                </c:pt>
                <c:pt idx="4">
                  <c:v>3693.051251812512</c:v>
                </c:pt>
                <c:pt idx="5">
                  <c:v>4651.2162877968949</c:v>
                </c:pt>
                <c:pt idx="6">
                  <c:v>5577.7122213980429</c:v>
                </c:pt>
                <c:pt idx="7">
                  <c:v>6483.2294164376653</c:v>
                </c:pt>
                <c:pt idx="8">
                  <c:v>7304.9029397128634</c:v>
                </c:pt>
                <c:pt idx="9">
                  <c:v>6842.1631780284615</c:v>
                </c:pt>
                <c:pt idx="10">
                  <c:v>6150.0478234242037</c:v>
                </c:pt>
                <c:pt idx="11">
                  <c:v>5871.9819348442106</c:v>
                </c:pt>
                <c:pt idx="12">
                  <c:v>5331.0301295129639</c:v>
                </c:pt>
                <c:pt idx="13">
                  <c:v>-6729.4991321013804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'Maximum Savings'!$G$4</c:f>
              <c:strCache>
                <c:ptCount val="1"/>
                <c:pt idx="0">
                  <c:v>65 KW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'Maximum Savings'!$D$5:$D$18</c:f>
              <c:strCache>
                <c:ptCount val="14"/>
                <c:pt idx="0">
                  <c:v>0</c:v>
                </c:pt>
                <c:pt idx="1">
                  <c:v>1:00 AM - 10:00 PM</c:v>
                </c:pt>
                <c:pt idx="2">
                  <c:v>2:00 AM - 9:00 PM</c:v>
                </c:pt>
                <c:pt idx="3">
                  <c:v>3:00 AM - 8:00 PM</c:v>
                </c:pt>
                <c:pt idx="4">
                  <c:v>4:00 AM - 7:00 PM</c:v>
                </c:pt>
                <c:pt idx="5">
                  <c:v>5:00 AM - 6:00 PM</c:v>
                </c:pt>
                <c:pt idx="6">
                  <c:v>6:00 AM - 6:00 PM</c:v>
                </c:pt>
                <c:pt idx="7">
                  <c:v>7:00 AM - 6:00 PM </c:v>
                </c:pt>
                <c:pt idx="8">
                  <c:v>8:00 AM - 6:00 PM</c:v>
                </c:pt>
                <c:pt idx="9">
                  <c:v>9:00 AM - 6:00 PM</c:v>
                </c:pt>
                <c:pt idx="10">
                  <c:v>10:00 AM - 6:00 PM </c:v>
                </c:pt>
                <c:pt idx="11">
                  <c:v>11:00 AM - 6:00 PM</c:v>
                </c:pt>
                <c:pt idx="12">
                  <c:v>Noon - 6:00 PM</c:v>
                </c:pt>
                <c:pt idx="13">
                  <c:v>24 Hours</c:v>
                </c:pt>
              </c:strCache>
            </c:strRef>
          </c:cat>
          <c:val>
            <c:numRef>
              <c:f>'Maximum Savings'!$G$5:$G$18</c:f>
              <c:numCache>
                <c:formatCode>General</c:formatCode>
                <c:ptCount val="14"/>
                <c:pt idx="0">
                  <c:v>0</c:v>
                </c:pt>
                <c:pt idx="1">
                  <c:v>-15022.830290418366</c:v>
                </c:pt>
                <c:pt idx="2">
                  <c:v>-10671.51399346578</c:v>
                </c:pt>
                <c:pt idx="3">
                  <c:v>-6489.6558630824757</c:v>
                </c:pt>
                <c:pt idx="4">
                  <c:v>-2575.1536280111318</c:v>
                </c:pt>
                <c:pt idx="5">
                  <c:v>1228.7181138042949</c:v>
                </c:pt>
                <c:pt idx="6">
                  <c:v>3278.6088233978139</c:v>
                </c:pt>
                <c:pt idx="7">
                  <c:v>5304.6596586119313</c:v>
                </c:pt>
                <c:pt idx="8">
                  <c:v>7242.1995728452457</c:v>
                </c:pt>
                <c:pt idx="9">
                  <c:v>6387.9237795508534</c:v>
                </c:pt>
                <c:pt idx="10">
                  <c:v>5587.0283529114895</c:v>
                </c:pt>
                <c:pt idx="11">
                  <c:v>5299.8758366556458</c:v>
                </c:pt>
                <c:pt idx="12">
                  <c:v>4797.2405457567074</c:v>
                </c:pt>
                <c:pt idx="13">
                  <c:v>-22453.321197662877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73536"/>
        <c:axId val="90675456"/>
      </c:lineChart>
      <c:catAx>
        <c:axId val="90673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Hours of Operation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 b="0"/>
            </a:pPr>
            <a:endParaRPr lang="en-US"/>
          </a:p>
        </c:txPr>
        <c:crossAx val="90675456"/>
        <c:crosses val="autoZero"/>
        <c:auto val="1"/>
        <c:lblAlgn val="ctr"/>
        <c:lblOffset val="100"/>
        <c:noMultiLvlLbl val="0"/>
      </c:catAx>
      <c:valAx>
        <c:axId val="90675456"/>
        <c:scaling>
          <c:orientation val="minMax"/>
          <c:min val="-23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Savings ($)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0673536"/>
        <c:crosses val="autoZero"/>
        <c:crossBetween val="midCat"/>
        <c:majorUnit val="3000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800" b="1"/>
              <a:t>Fuel</a:t>
            </a:r>
            <a:r>
              <a:rPr lang="en-US" sz="1800" b="1" baseline="0"/>
              <a:t> Input and U</a:t>
            </a:r>
            <a:r>
              <a:rPr lang="en-US" sz="1800" b="1"/>
              <a:t>seful</a:t>
            </a:r>
            <a:r>
              <a:rPr lang="en-US" sz="1800" b="1" baseline="0"/>
              <a:t> Exhaust vs KW  Produced</a:t>
            </a:r>
            <a:endParaRPr lang="en-US" sz="1800" b="1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Useful Exhaust</c:v>
          </c:tx>
          <c:marker>
            <c:symbol val="none"/>
          </c:marker>
          <c:xVal>
            <c:numRef>
              <c:f>'Fuel Input'!$C$18:$C$48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'Fuel Input'!$D$18:$D$48</c:f>
              <c:numCache>
                <c:formatCode>0</c:formatCode>
                <c:ptCount val="31"/>
                <c:pt idx="0" formatCode="General">
                  <c:v>0</c:v>
                </c:pt>
                <c:pt idx="1">
                  <c:v>7860</c:v>
                </c:pt>
                <c:pt idx="2">
                  <c:v>15720</c:v>
                </c:pt>
                <c:pt idx="3">
                  <c:v>23580</c:v>
                </c:pt>
                <c:pt idx="4">
                  <c:v>31440</c:v>
                </c:pt>
                <c:pt idx="5">
                  <c:v>39300</c:v>
                </c:pt>
                <c:pt idx="6">
                  <c:v>47160</c:v>
                </c:pt>
                <c:pt idx="7">
                  <c:v>55020</c:v>
                </c:pt>
                <c:pt idx="8">
                  <c:v>62880</c:v>
                </c:pt>
                <c:pt idx="9">
                  <c:v>70740</c:v>
                </c:pt>
                <c:pt idx="10">
                  <c:v>78600</c:v>
                </c:pt>
                <c:pt idx="11">
                  <c:v>86460</c:v>
                </c:pt>
                <c:pt idx="12">
                  <c:v>94320</c:v>
                </c:pt>
                <c:pt idx="13">
                  <c:v>102180</c:v>
                </c:pt>
                <c:pt idx="14">
                  <c:v>110040</c:v>
                </c:pt>
                <c:pt idx="15">
                  <c:v>117900</c:v>
                </c:pt>
                <c:pt idx="16">
                  <c:v>125760</c:v>
                </c:pt>
                <c:pt idx="17">
                  <c:v>133620</c:v>
                </c:pt>
                <c:pt idx="18">
                  <c:v>141480</c:v>
                </c:pt>
                <c:pt idx="19">
                  <c:v>149340</c:v>
                </c:pt>
                <c:pt idx="20">
                  <c:v>157200</c:v>
                </c:pt>
                <c:pt idx="21">
                  <c:v>165060</c:v>
                </c:pt>
                <c:pt idx="22">
                  <c:v>172920</c:v>
                </c:pt>
                <c:pt idx="23">
                  <c:v>180780</c:v>
                </c:pt>
                <c:pt idx="24">
                  <c:v>188640</c:v>
                </c:pt>
                <c:pt idx="25">
                  <c:v>196500</c:v>
                </c:pt>
                <c:pt idx="26">
                  <c:v>204360</c:v>
                </c:pt>
                <c:pt idx="27">
                  <c:v>212220</c:v>
                </c:pt>
                <c:pt idx="28">
                  <c:v>220080</c:v>
                </c:pt>
                <c:pt idx="29">
                  <c:v>227940</c:v>
                </c:pt>
                <c:pt idx="30">
                  <c:v>235800</c:v>
                </c:pt>
              </c:numCache>
            </c:numRef>
          </c:yVal>
          <c:smooth val="1"/>
        </c:ser>
        <c:ser>
          <c:idx val="1"/>
          <c:order val="1"/>
          <c:tx>
            <c:v>Fuel Input</c:v>
          </c:tx>
          <c:marker>
            <c:symbol val="none"/>
          </c:marker>
          <c:xVal>
            <c:numRef>
              <c:f>'Fuel Input'!$C$18:$C$48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'Fuel Input'!$E$18:$E$48</c:f>
              <c:numCache>
                <c:formatCode>General</c:formatCode>
                <c:ptCount val="31"/>
                <c:pt idx="0">
                  <c:v>0</c:v>
                </c:pt>
                <c:pt idx="1">
                  <c:v>13100</c:v>
                </c:pt>
                <c:pt idx="2">
                  <c:v>26200</c:v>
                </c:pt>
                <c:pt idx="3">
                  <c:v>39300</c:v>
                </c:pt>
                <c:pt idx="4">
                  <c:v>52400</c:v>
                </c:pt>
                <c:pt idx="5">
                  <c:v>65500</c:v>
                </c:pt>
                <c:pt idx="6">
                  <c:v>78600</c:v>
                </c:pt>
                <c:pt idx="7">
                  <c:v>91700</c:v>
                </c:pt>
                <c:pt idx="8">
                  <c:v>104800</c:v>
                </c:pt>
                <c:pt idx="9">
                  <c:v>117900</c:v>
                </c:pt>
                <c:pt idx="10">
                  <c:v>131000</c:v>
                </c:pt>
                <c:pt idx="11">
                  <c:v>144100</c:v>
                </c:pt>
                <c:pt idx="12">
                  <c:v>157200</c:v>
                </c:pt>
                <c:pt idx="13">
                  <c:v>170300</c:v>
                </c:pt>
                <c:pt idx="14">
                  <c:v>183400</c:v>
                </c:pt>
                <c:pt idx="15">
                  <c:v>196500</c:v>
                </c:pt>
                <c:pt idx="16">
                  <c:v>209600</c:v>
                </c:pt>
                <c:pt idx="17">
                  <c:v>222700</c:v>
                </c:pt>
                <c:pt idx="18">
                  <c:v>235800</c:v>
                </c:pt>
                <c:pt idx="19">
                  <c:v>248900</c:v>
                </c:pt>
                <c:pt idx="20">
                  <c:v>262000</c:v>
                </c:pt>
                <c:pt idx="21">
                  <c:v>275100</c:v>
                </c:pt>
                <c:pt idx="22">
                  <c:v>288200</c:v>
                </c:pt>
                <c:pt idx="23">
                  <c:v>301300</c:v>
                </c:pt>
                <c:pt idx="24">
                  <c:v>314400</c:v>
                </c:pt>
                <c:pt idx="25">
                  <c:v>327500</c:v>
                </c:pt>
                <c:pt idx="26">
                  <c:v>340600</c:v>
                </c:pt>
                <c:pt idx="27">
                  <c:v>353700</c:v>
                </c:pt>
                <c:pt idx="28">
                  <c:v>366800</c:v>
                </c:pt>
                <c:pt idx="29">
                  <c:v>379900</c:v>
                </c:pt>
                <c:pt idx="30">
                  <c:v>393000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76128"/>
        <c:axId val="42353024"/>
      </c:scatterChart>
      <c:valAx>
        <c:axId val="42576128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KW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2353024"/>
        <c:crosses val="autoZero"/>
        <c:crossBetween val="midCat"/>
      </c:valAx>
      <c:valAx>
        <c:axId val="42353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Btu/h</a:t>
                </a:r>
              </a:p>
            </c:rich>
          </c:tx>
          <c:layout/>
          <c:overlay val="0"/>
        </c:title>
        <c:numFmt formatCode="#,##0" sourceLinked="0"/>
        <c:majorTickMark val="in"/>
        <c:minorTickMark val="none"/>
        <c:tickLblPos val="nextTo"/>
        <c:crossAx val="42576128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800" b="1"/>
              <a:t>Load Duration</a:t>
            </a:r>
            <a:r>
              <a:rPr lang="en-US" sz="1800" b="1" baseline="0"/>
              <a:t> Curve</a:t>
            </a:r>
            <a:endParaRPr lang="en-US" sz="1800" b="1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1"/>
          <c:tx>
            <c:v>Thermal Load</c:v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'Load Duration'!$F$2:$F$213</c:f>
              <c:numCache>
                <c:formatCode>0.00</c:formatCode>
                <c:ptCount val="212"/>
                <c:pt idx="0">
                  <c:v>0</c:v>
                </c:pt>
                <c:pt idx="1">
                  <c:v>4.7169811320754715E-3</c:v>
                </c:pt>
                <c:pt idx="2">
                  <c:v>9.4339622641509448E-3</c:v>
                </c:pt>
                <c:pt idx="3">
                  <c:v>1.4150943396226414E-2</c:v>
                </c:pt>
                <c:pt idx="4">
                  <c:v>1.8867924528301886E-2</c:v>
                </c:pt>
                <c:pt idx="5">
                  <c:v>2.3584905660377371E-2</c:v>
                </c:pt>
                <c:pt idx="6">
                  <c:v>2.8301886792452827E-2</c:v>
                </c:pt>
                <c:pt idx="7">
                  <c:v>3.3018867924528301E-2</c:v>
                </c:pt>
                <c:pt idx="8">
                  <c:v>3.7735849056603793E-2</c:v>
                </c:pt>
                <c:pt idx="9">
                  <c:v>4.2452830188679264E-2</c:v>
                </c:pt>
                <c:pt idx="10">
                  <c:v>4.7169811320754707E-2</c:v>
                </c:pt>
                <c:pt idx="11">
                  <c:v>5.1886792452830198E-2</c:v>
                </c:pt>
                <c:pt idx="12">
                  <c:v>5.6603773584905662E-2</c:v>
                </c:pt>
                <c:pt idx="13">
                  <c:v>6.1320754716981125E-2</c:v>
                </c:pt>
                <c:pt idx="14">
                  <c:v>6.6037735849056631E-2</c:v>
                </c:pt>
                <c:pt idx="15">
                  <c:v>7.0754716981132101E-2</c:v>
                </c:pt>
                <c:pt idx="16">
                  <c:v>7.5471698113207544E-2</c:v>
                </c:pt>
                <c:pt idx="17">
                  <c:v>8.0188679245283015E-2</c:v>
                </c:pt>
                <c:pt idx="18">
                  <c:v>8.4905660377358541E-2</c:v>
                </c:pt>
                <c:pt idx="19">
                  <c:v>8.9622641509434026E-2</c:v>
                </c:pt>
                <c:pt idx="20">
                  <c:v>9.4339622641509427E-2</c:v>
                </c:pt>
                <c:pt idx="21">
                  <c:v>9.9056603773584953E-2</c:v>
                </c:pt>
                <c:pt idx="22">
                  <c:v>0.10377358490566042</c:v>
                </c:pt>
                <c:pt idx="23">
                  <c:v>0.10849056603773587</c:v>
                </c:pt>
                <c:pt idx="24">
                  <c:v>0.11320754716981132</c:v>
                </c:pt>
                <c:pt idx="25">
                  <c:v>0.11792452830188679</c:v>
                </c:pt>
                <c:pt idx="26">
                  <c:v>0.12264150943396226</c:v>
                </c:pt>
                <c:pt idx="27">
                  <c:v>0.12735849056603779</c:v>
                </c:pt>
                <c:pt idx="28">
                  <c:v>0.13207547169811318</c:v>
                </c:pt>
                <c:pt idx="29">
                  <c:v>0.13679245283018876</c:v>
                </c:pt>
                <c:pt idx="30">
                  <c:v>0.14150943396226429</c:v>
                </c:pt>
                <c:pt idx="31">
                  <c:v>0.14622641509433973</c:v>
                </c:pt>
                <c:pt idx="32">
                  <c:v>0.1509433962264152</c:v>
                </c:pt>
                <c:pt idx="33">
                  <c:v>0.15566037735849061</c:v>
                </c:pt>
                <c:pt idx="34">
                  <c:v>0.16037735849056603</c:v>
                </c:pt>
                <c:pt idx="35">
                  <c:v>0.16509433962264156</c:v>
                </c:pt>
                <c:pt idx="36">
                  <c:v>0.16981132075471697</c:v>
                </c:pt>
                <c:pt idx="37">
                  <c:v>0.17452830188679253</c:v>
                </c:pt>
                <c:pt idx="38">
                  <c:v>0.17924528301886797</c:v>
                </c:pt>
                <c:pt idx="39">
                  <c:v>0.18396226415094347</c:v>
                </c:pt>
                <c:pt idx="40">
                  <c:v>0.18867924528301885</c:v>
                </c:pt>
                <c:pt idx="41">
                  <c:v>0.19339622641509438</c:v>
                </c:pt>
                <c:pt idx="42">
                  <c:v>0.19811320754716991</c:v>
                </c:pt>
                <c:pt idx="43">
                  <c:v>0.20283018867924529</c:v>
                </c:pt>
                <c:pt idx="44">
                  <c:v>0.20754716981132085</c:v>
                </c:pt>
                <c:pt idx="45">
                  <c:v>0.21226415094339626</c:v>
                </c:pt>
                <c:pt idx="46">
                  <c:v>0.21698113207547182</c:v>
                </c:pt>
                <c:pt idx="47">
                  <c:v>0.22169811320754715</c:v>
                </c:pt>
                <c:pt idx="48">
                  <c:v>0.22641509433962273</c:v>
                </c:pt>
                <c:pt idx="49">
                  <c:v>0.23113207547169809</c:v>
                </c:pt>
                <c:pt idx="50">
                  <c:v>0.23584905660377356</c:v>
                </c:pt>
                <c:pt idx="51">
                  <c:v>0.24056603773584909</c:v>
                </c:pt>
                <c:pt idx="52">
                  <c:v>0.24528301886792461</c:v>
                </c:pt>
                <c:pt idx="53">
                  <c:v>0.25</c:v>
                </c:pt>
                <c:pt idx="54">
                  <c:v>0.25471698113207564</c:v>
                </c:pt>
                <c:pt idx="55">
                  <c:v>0.25943396226415105</c:v>
                </c:pt>
                <c:pt idx="56">
                  <c:v>0.26415094339622641</c:v>
                </c:pt>
                <c:pt idx="57">
                  <c:v>0.26886792452830183</c:v>
                </c:pt>
                <c:pt idx="58">
                  <c:v>0.27358490566037746</c:v>
                </c:pt>
                <c:pt idx="59">
                  <c:v>0.27830188679245293</c:v>
                </c:pt>
                <c:pt idx="60">
                  <c:v>0.28301886792452857</c:v>
                </c:pt>
                <c:pt idx="61">
                  <c:v>0.28773584905660377</c:v>
                </c:pt>
                <c:pt idx="62">
                  <c:v>0.2924528301886794</c:v>
                </c:pt>
                <c:pt idx="63">
                  <c:v>0.29716981132075487</c:v>
                </c:pt>
                <c:pt idx="64">
                  <c:v>0.30188679245283045</c:v>
                </c:pt>
                <c:pt idx="65">
                  <c:v>0.30660377358490587</c:v>
                </c:pt>
                <c:pt idx="66">
                  <c:v>0.31132075471698123</c:v>
                </c:pt>
                <c:pt idx="67">
                  <c:v>0.31603773584905681</c:v>
                </c:pt>
                <c:pt idx="68">
                  <c:v>0.32075471698113206</c:v>
                </c:pt>
                <c:pt idx="69">
                  <c:v>0.32547169811320775</c:v>
                </c:pt>
                <c:pt idx="70">
                  <c:v>0.33018867924528333</c:v>
                </c:pt>
                <c:pt idx="71">
                  <c:v>0.33490566037735869</c:v>
                </c:pt>
                <c:pt idx="72">
                  <c:v>0.33962264150943416</c:v>
                </c:pt>
                <c:pt idx="73">
                  <c:v>0.3443396226415093</c:v>
                </c:pt>
                <c:pt idx="74">
                  <c:v>0.34905660377358488</c:v>
                </c:pt>
                <c:pt idx="75">
                  <c:v>0.35377358490566047</c:v>
                </c:pt>
                <c:pt idx="76">
                  <c:v>0.35849056603773582</c:v>
                </c:pt>
                <c:pt idx="77">
                  <c:v>0.36320754716981141</c:v>
                </c:pt>
                <c:pt idx="78">
                  <c:v>0.36792452830188693</c:v>
                </c:pt>
                <c:pt idx="79">
                  <c:v>0.37264150943396235</c:v>
                </c:pt>
                <c:pt idx="80">
                  <c:v>0.37735849056603782</c:v>
                </c:pt>
                <c:pt idx="81">
                  <c:v>0.38207547169811334</c:v>
                </c:pt>
                <c:pt idx="82">
                  <c:v>0.38679245283018865</c:v>
                </c:pt>
                <c:pt idx="83">
                  <c:v>0.3915094339622644</c:v>
                </c:pt>
                <c:pt idx="84">
                  <c:v>0.39622641509433981</c:v>
                </c:pt>
                <c:pt idx="85">
                  <c:v>0.40094339622641506</c:v>
                </c:pt>
                <c:pt idx="86">
                  <c:v>0.40566037735849075</c:v>
                </c:pt>
                <c:pt idx="87">
                  <c:v>0.410377358490566</c:v>
                </c:pt>
                <c:pt idx="88">
                  <c:v>0.41509433962264164</c:v>
                </c:pt>
                <c:pt idx="89">
                  <c:v>0.41981132075471705</c:v>
                </c:pt>
                <c:pt idx="90">
                  <c:v>0.42452830188679253</c:v>
                </c:pt>
                <c:pt idx="91">
                  <c:v>0.42924528301886788</c:v>
                </c:pt>
                <c:pt idx="92">
                  <c:v>0.43396226415094358</c:v>
                </c:pt>
                <c:pt idx="93">
                  <c:v>0.43867924528301888</c:v>
                </c:pt>
                <c:pt idx="94">
                  <c:v>0.44339622641509424</c:v>
                </c:pt>
                <c:pt idx="95">
                  <c:v>0.44811320754716977</c:v>
                </c:pt>
                <c:pt idx="96">
                  <c:v>0.4528301886792454</c:v>
                </c:pt>
                <c:pt idx="97">
                  <c:v>0.45754716981132071</c:v>
                </c:pt>
                <c:pt idx="98">
                  <c:v>0.46226415094339607</c:v>
                </c:pt>
                <c:pt idx="99">
                  <c:v>0.46698113207547176</c:v>
                </c:pt>
                <c:pt idx="100">
                  <c:v>0.47169811320754723</c:v>
                </c:pt>
                <c:pt idx="101">
                  <c:v>0.47641509433962281</c:v>
                </c:pt>
                <c:pt idx="102">
                  <c:v>0.48113207547169806</c:v>
                </c:pt>
                <c:pt idx="103">
                  <c:v>0.48584905660377353</c:v>
                </c:pt>
                <c:pt idx="104">
                  <c:v>0.49056603773584923</c:v>
                </c:pt>
                <c:pt idx="105">
                  <c:v>0.49528301886792447</c:v>
                </c:pt>
                <c:pt idx="106">
                  <c:v>0.5</c:v>
                </c:pt>
                <c:pt idx="107">
                  <c:v>0.50471698113207519</c:v>
                </c:pt>
                <c:pt idx="108">
                  <c:v>0.50943396226415072</c:v>
                </c:pt>
                <c:pt idx="109">
                  <c:v>0.51415094339622647</c:v>
                </c:pt>
                <c:pt idx="110">
                  <c:v>0.51886792452830199</c:v>
                </c:pt>
                <c:pt idx="111">
                  <c:v>0.52358490566037752</c:v>
                </c:pt>
                <c:pt idx="112">
                  <c:v>0.52830188679245282</c:v>
                </c:pt>
                <c:pt idx="113">
                  <c:v>0.53301886792452868</c:v>
                </c:pt>
                <c:pt idx="114">
                  <c:v>0.5377358490566041</c:v>
                </c:pt>
                <c:pt idx="115">
                  <c:v>0.54245283018867962</c:v>
                </c:pt>
                <c:pt idx="116">
                  <c:v>0.54716981132075515</c:v>
                </c:pt>
                <c:pt idx="117">
                  <c:v>0.55188679245283068</c:v>
                </c:pt>
                <c:pt idx="118">
                  <c:v>0.55660377358490642</c:v>
                </c:pt>
                <c:pt idx="119">
                  <c:v>0.56132075471698151</c:v>
                </c:pt>
                <c:pt idx="120">
                  <c:v>0.56603773584905726</c:v>
                </c:pt>
                <c:pt idx="121">
                  <c:v>0.570754716981133</c:v>
                </c:pt>
                <c:pt idx="122">
                  <c:v>0.57547169811320853</c:v>
                </c:pt>
                <c:pt idx="123">
                  <c:v>0.58018867924528361</c:v>
                </c:pt>
                <c:pt idx="124">
                  <c:v>0.58490566037735936</c:v>
                </c:pt>
                <c:pt idx="125">
                  <c:v>0.58962264150943489</c:v>
                </c:pt>
                <c:pt idx="126">
                  <c:v>0.59433962264151063</c:v>
                </c:pt>
                <c:pt idx="127">
                  <c:v>0.59905660377358594</c:v>
                </c:pt>
                <c:pt idx="128">
                  <c:v>0.60377358490566146</c:v>
                </c:pt>
                <c:pt idx="129">
                  <c:v>0.60849056603773699</c:v>
                </c:pt>
                <c:pt idx="130">
                  <c:v>0.61320754716981263</c:v>
                </c:pt>
                <c:pt idx="131">
                  <c:v>0.61792452830188827</c:v>
                </c:pt>
                <c:pt idx="132">
                  <c:v>0.6226415094339639</c:v>
                </c:pt>
                <c:pt idx="133">
                  <c:v>0.62735849056603932</c:v>
                </c:pt>
                <c:pt idx="134">
                  <c:v>0.63207547169811507</c:v>
                </c:pt>
                <c:pt idx="135">
                  <c:v>0.6367924528301907</c:v>
                </c:pt>
                <c:pt idx="136">
                  <c:v>0.64150943396226567</c:v>
                </c:pt>
                <c:pt idx="137">
                  <c:v>0.64622641509434142</c:v>
                </c:pt>
                <c:pt idx="138">
                  <c:v>0.65094339622641695</c:v>
                </c:pt>
                <c:pt idx="139">
                  <c:v>0.65566037735849281</c:v>
                </c:pt>
                <c:pt idx="140">
                  <c:v>0.660377358490568</c:v>
                </c:pt>
                <c:pt idx="141">
                  <c:v>0.66509433962264353</c:v>
                </c:pt>
                <c:pt idx="142">
                  <c:v>0.66981132075471883</c:v>
                </c:pt>
                <c:pt idx="143">
                  <c:v>0.67452830188679458</c:v>
                </c:pt>
                <c:pt idx="144">
                  <c:v>0.67924528301887044</c:v>
                </c:pt>
                <c:pt idx="145">
                  <c:v>0.68396226415094519</c:v>
                </c:pt>
                <c:pt idx="146">
                  <c:v>0.68867924528302116</c:v>
                </c:pt>
                <c:pt idx="147">
                  <c:v>0.69339622641509679</c:v>
                </c:pt>
                <c:pt idx="148">
                  <c:v>0.69811320754717221</c:v>
                </c:pt>
                <c:pt idx="149">
                  <c:v>0.70283018867924751</c:v>
                </c:pt>
                <c:pt idx="150">
                  <c:v>0.7075471698113226</c:v>
                </c:pt>
                <c:pt idx="151">
                  <c:v>0.71226415094339868</c:v>
                </c:pt>
                <c:pt idx="152">
                  <c:v>0.71698113207547454</c:v>
                </c:pt>
                <c:pt idx="153">
                  <c:v>0.72169811320754984</c:v>
                </c:pt>
                <c:pt idx="154">
                  <c:v>0.72641509433962514</c:v>
                </c:pt>
                <c:pt idx="155">
                  <c:v>0.73113207547170067</c:v>
                </c:pt>
                <c:pt idx="156">
                  <c:v>0.73584905660377697</c:v>
                </c:pt>
                <c:pt idx="157">
                  <c:v>0.7405660377358515</c:v>
                </c:pt>
                <c:pt idx="158">
                  <c:v>0.74528301886792703</c:v>
                </c:pt>
                <c:pt idx="159">
                  <c:v>0.750000000000003</c:v>
                </c:pt>
                <c:pt idx="160">
                  <c:v>0.7547169811320783</c:v>
                </c:pt>
                <c:pt idx="161">
                  <c:v>0.75943396226415383</c:v>
                </c:pt>
                <c:pt idx="162">
                  <c:v>0.76415094339622935</c:v>
                </c:pt>
                <c:pt idx="163">
                  <c:v>0.7688679245283051</c:v>
                </c:pt>
                <c:pt idx="164">
                  <c:v>0.77358490566038063</c:v>
                </c:pt>
                <c:pt idx="165">
                  <c:v>0.77830188679245593</c:v>
                </c:pt>
                <c:pt idx="166">
                  <c:v>0.78301886792453168</c:v>
                </c:pt>
                <c:pt idx="167">
                  <c:v>0.78773584905660698</c:v>
                </c:pt>
                <c:pt idx="168">
                  <c:v>0.79245283018868262</c:v>
                </c:pt>
                <c:pt idx="169">
                  <c:v>0.79716981132075804</c:v>
                </c:pt>
                <c:pt idx="170">
                  <c:v>0.80188679245283367</c:v>
                </c:pt>
                <c:pt idx="171">
                  <c:v>0.80660377358490931</c:v>
                </c:pt>
                <c:pt idx="172">
                  <c:v>0.8113207547169845</c:v>
                </c:pt>
                <c:pt idx="173">
                  <c:v>0.81603773584905992</c:v>
                </c:pt>
                <c:pt idx="174">
                  <c:v>0.82075471698113589</c:v>
                </c:pt>
                <c:pt idx="175">
                  <c:v>0.82547169811321142</c:v>
                </c:pt>
                <c:pt idx="176">
                  <c:v>0.83018867924528672</c:v>
                </c:pt>
                <c:pt idx="177">
                  <c:v>0.83490566037736225</c:v>
                </c:pt>
                <c:pt idx="178">
                  <c:v>0.83962264150943799</c:v>
                </c:pt>
                <c:pt idx="179">
                  <c:v>0.84433962264151374</c:v>
                </c:pt>
                <c:pt idx="180">
                  <c:v>0.84905660377358905</c:v>
                </c:pt>
                <c:pt idx="181">
                  <c:v>0.85377358490566413</c:v>
                </c:pt>
                <c:pt idx="182">
                  <c:v>0.85849056603773988</c:v>
                </c:pt>
                <c:pt idx="183">
                  <c:v>0.86320754716981563</c:v>
                </c:pt>
                <c:pt idx="184">
                  <c:v>0.86792452830189115</c:v>
                </c:pt>
                <c:pt idx="185">
                  <c:v>0.87264150943396679</c:v>
                </c:pt>
                <c:pt idx="186">
                  <c:v>0.8773584905660422</c:v>
                </c:pt>
                <c:pt idx="187">
                  <c:v>0.88207547169811784</c:v>
                </c:pt>
                <c:pt idx="188">
                  <c:v>0.88679245283019326</c:v>
                </c:pt>
                <c:pt idx="189">
                  <c:v>0.89150943396226856</c:v>
                </c:pt>
                <c:pt idx="190">
                  <c:v>0.89622641509434409</c:v>
                </c:pt>
                <c:pt idx="191">
                  <c:v>0.90094339622641961</c:v>
                </c:pt>
                <c:pt idx="192">
                  <c:v>0.90566037735849536</c:v>
                </c:pt>
                <c:pt idx="193">
                  <c:v>0.91037735849057089</c:v>
                </c:pt>
                <c:pt idx="194">
                  <c:v>0.91509433962264619</c:v>
                </c:pt>
                <c:pt idx="195">
                  <c:v>0.9198113207547215</c:v>
                </c:pt>
                <c:pt idx="196">
                  <c:v>0.92452830188679702</c:v>
                </c:pt>
                <c:pt idx="197">
                  <c:v>0.92924528301887321</c:v>
                </c:pt>
                <c:pt idx="198">
                  <c:v>0.93396226415094807</c:v>
                </c:pt>
                <c:pt idx="199">
                  <c:v>0.93867924528302404</c:v>
                </c:pt>
                <c:pt idx="200">
                  <c:v>0.94339622641509968</c:v>
                </c:pt>
                <c:pt idx="201">
                  <c:v>0.9481132075471751</c:v>
                </c:pt>
                <c:pt idx="202">
                  <c:v>0.9528301886792504</c:v>
                </c:pt>
                <c:pt idx="203">
                  <c:v>0.95754716981132548</c:v>
                </c:pt>
                <c:pt idx="204">
                  <c:v>0.96226415094340145</c:v>
                </c:pt>
                <c:pt idx="205">
                  <c:v>0.96698113207547742</c:v>
                </c:pt>
                <c:pt idx="206">
                  <c:v>0.97169811320755284</c:v>
                </c:pt>
                <c:pt idx="207">
                  <c:v>0.97641509433962803</c:v>
                </c:pt>
                <c:pt idx="208">
                  <c:v>0.98113207547170356</c:v>
                </c:pt>
                <c:pt idx="209">
                  <c:v>0.98584905660377975</c:v>
                </c:pt>
                <c:pt idx="210">
                  <c:v>0.99056603773585428</c:v>
                </c:pt>
                <c:pt idx="211">
                  <c:v>1</c:v>
                </c:pt>
              </c:numCache>
            </c:numRef>
          </c:xVal>
          <c:yVal>
            <c:numRef>
              <c:f>'Load Duration'!$E$2:$E$213</c:f>
              <c:numCache>
                <c:formatCode>_(* #,##0_);_(* \(#,##0\);_(* "-"??_);_(@_)</c:formatCode>
                <c:ptCount val="212"/>
                <c:pt idx="0">
                  <c:v>830402.56000000029</c:v>
                </c:pt>
                <c:pt idx="1">
                  <c:v>749550.88</c:v>
                </c:pt>
                <c:pt idx="2">
                  <c:v>693504.75</c:v>
                </c:pt>
                <c:pt idx="3">
                  <c:v>603259.38</c:v>
                </c:pt>
                <c:pt idx="4">
                  <c:v>538895.68999999948</c:v>
                </c:pt>
                <c:pt idx="5">
                  <c:v>486644.06</c:v>
                </c:pt>
                <c:pt idx="6">
                  <c:v>482419.91000000015</c:v>
                </c:pt>
                <c:pt idx="7">
                  <c:v>431329.83999999997</c:v>
                </c:pt>
                <c:pt idx="8">
                  <c:v>412183.88</c:v>
                </c:pt>
                <c:pt idx="9">
                  <c:v>378603.22000000015</c:v>
                </c:pt>
                <c:pt idx="10">
                  <c:v>363155.83999999997</c:v>
                </c:pt>
                <c:pt idx="11">
                  <c:v>331545.78000000014</c:v>
                </c:pt>
                <c:pt idx="12">
                  <c:v>317709.34000000003</c:v>
                </c:pt>
                <c:pt idx="13">
                  <c:v>291334.06</c:v>
                </c:pt>
                <c:pt idx="14">
                  <c:v>274315.81</c:v>
                </c:pt>
                <c:pt idx="15">
                  <c:v>257614.44</c:v>
                </c:pt>
                <c:pt idx="16">
                  <c:v>256819.52000000002</c:v>
                </c:pt>
                <c:pt idx="17">
                  <c:v>251764.23</c:v>
                </c:pt>
                <c:pt idx="18">
                  <c:v>245193.22</c:v>
                </c:pt>
                <c:pt idx="19">
                  <c:v>243604.80000000002</c:v>
                </c:pt>
                <c:pt idx="20">
                  <c:v>233113.41</c:v>
                </c:pt>
                <c:pt idx="21">
                  <c:v>226122.47</c:v>
                </c:pt>
                <c:pt idx="22">
                  <c:v>224806.66</c:v>
                </c:pt>
                <c:pt idx="23">
                  <c:v>224201.72</c:v>
                </c:pt>
                <c:pt idx="24">
                  <c:v>221791.23</c:v>
                </c:pt>
                <c:pt idx="25">
                  <c:v>221790.94999999998</c:v>
                </c:pt>
                <c:pt idx="26">
                  <c:v>217256.44</c:v>
                </c:pt>
                <c:pt idx="27">
                  <c:v>216685.55000000002</c:v>
                </c:pt>
                <c:pt idx="28">
                  <c:v>212316.09</c:v>
                </c:pt>
                <c:pt idx="29">
                  <c:v>209503.12</c:v>
                </c:pt>
                <c:pt idx="30">
                  <c:v>204290</c:v>
                </c:pt>
                <c:pt idx="31">
                  <c:v>197947.84</c:v>
                </c:pt>
                <c:pt idx="32">
                  <c:v>189373.86000000002</c:v>
                </c:pt>
                <c:pt idx="33">
                  <c:v>180373.84</c:v>
                </c:pt>
                <c:pt idx="34">
                  <c:v>179292.41</c:v>
                </c:pt>
                <c:pt idx="35">
                  <c:v>175473.08000000002</c:v>
                </c:pt>
                <c:pt idx="36">
                  <c:v>173981</c:v>
                </c:pt>
                <c:pt idx="37">
                  <c:v>172800.64000000001</c:v>
                </c:pt>
                <c:pt idx="38">
                  <c:v>168957.97</c:v>
                </c:pt>
                <c:pt idx="39">
                  <c:v>166446.03</c:v>
                </c:pt>
                <c:pt idx="40">
                  <c:v>163419.91</c:v>
                </c:pt>
                <c:pt idx="41">
                  <c:v>159405.38999999996</c:v>
                </c:pt>
                <c:pt idx="42">
                  <c:v>158158.44999999998</c:v>
                </c:pt>
                <c:pt idx="43">
                  <c:v>158130.88999999996</c:v>
                </c:pt>
                <c:pt idx="44">
                  <c:v>156996.01999999999</c:v>
                </c:pt>
                <c:pt idx="45">
                  <c:v>155893.78</c:v>
                </c:pt>
                <c:pt idx="46">
                  <c:v>153086.84</c:v>
                </c:pt>
                <c:pt idx="47">
                  <c:v>149775.70000000001</c:v>
                </c:pt>
                <c:pt idx="48">
                  <c:v>149512.12</c:v>
                </c:pt>
                <c:pt idx="49">
                  <c:v>148331.04999999999</c:v>
                </c:pt>
                <c:pt idx="50">
                  <c:v>146695.07999999999</c:v>
                </c:pt>
                <c:pt idx="51">
                  <c:v>141126.82999999993</c:v>
                </c:pt>
                <c:pt idx="52">
                  <c:v>138473.54999999999</c:v>
                </c:pt>
                <c:pt idx="53">
                  <c:v>130111.93999999999</c:v>
                </c:pt>
                <c:pt idx="54">
                  <c:v>130061.83</c:v>
                </c:pt>
                <c:pt idx="55">
                  <c:v>129647.33</c:v>
                </c:pt>
                <c:pt idx="56">
                  <c:v>126802.95</c:v>
                </c:pt>
                <c:pt idx="57">
                  <c:v>125555.03</c:v>
                </c:pt>
                <c:pt idx="58">
                  <c:v>123863.36</c:v>
                </c:pt>
                <c:pt idx="59">
                  <c:v>119483.43999999999</c:v>
                </c:pt>
                <c:pt idx="60">
                  <c:v>113025.39</c:v>
                </c:pt>
                <c:pt idx="61">
                  <c:v>105338.28</c:v>
                </c:pt>
                <c:pt idx="62">
                  <c:v>97959.209999999992</c:v>
                </c:pt>
                <c:pt idx="63">
                  <c:v>95175.650000000023</c:v>
                </c:pt>
                <c:pt idx="64">
                  <c:v>92305.680000000022</c:v>
                </c:pt>
                <c:pt idx="65">
                  <c:v>91700.34</c:v>
                </c:pt>
                <c:pt idx="66">
                  <c:v>81748.3</c:v>
                </c:pt>
                <c:pt idx="67">
                  <c:v>79553.909999999989</c:v>
                </c:pt>
                <c:pt idx="68">
                  <c:v>77106.14</c:v>
                </c:pt>
                <c:pt idx="69">
                  <c:v>73999.38</c:v>
                </c:pt>
                <c:pt idx="70">
                  <c:v>72587.88</c:v>
                </c:pt>
                <c:pt idx="71">
                  <c:v>66156.899999999994</c:v>
                </c:pt>
                <c:pt idx="72">
                  <c:v>65184.840000000011</c:v>
                </c:pt>
                <c:pt idx="73">
                  <c:v>64126.12</c:v>
                </c:pt>
                <c:pt idx="74">
                  <c:v>63440.560000000005</c:v>
                </c:pt>
                <c:pt idx="75">
                  <c:v>61719.39</c:v>
                </c:pt>
                <c:pt idx="76">
                  <c:v>61103.33</c:v>
                </c:pt>
                <c:pt idx="77">
                  <c:v>60965.22</c:v>
                </c:pt>
                <c:pt idx="78">
                  <c:v>56007.42</c:v>
                </c:pt>
                <c:pt idx="79">
                  <c:v>55828.46</c:v>
                </c:pt>
                <c:pt idx="80">
                  <c:v>49797.86</c:v>
                </c:pt>
                <c:pt idx="81">
                  <c:v>49358.25</c:v>
                </c:pt>
                <c:pt idx="82">
                  <c:v>48133.840000000011</c:v>
                </c:pt>
                <c:pt idx="83">
                  <c:v>47877.599999999999</c:v>
                </c:pt>
                <c:pt idx="84">
                  <c:v>46746.79</c:v>
                </c:pt>
                <c:pt idx="85">
                  <c:v>43865.18</c:v>
                </c:pt>
                <c:pt idx="86">
                  <c:v>42618.310000000012</c:v>
                </c:pt>
                <c:pt idx="87">
                  <c:v>41683.360000000001</c:v>
                </c:pt>
                <c:pt idx="88">
                  <c:v>40908.1</c:v>
                </c:pt>
                <c:pt idx="89">
                  <c:v>40116.370000000003</c:v>
                </c:pt>
                <c:pt idx="90">
                  <c:v>39630.25</c:v>
                </c:pt>
                <c:pt idx="91">
                  <c:v>39251.57</c:v>
                </c:pt>
                <c:pt idx="92">
                  <c:v>38853.550000000003</c:v>
                </c:pt>
                <c:pt idx="93">
                  <c:v>38281.94</c:v>
                </c:pt>
                <c:pt idx="94">
                  <c:v>36724.129999999997</c:v>
                </c:pt>
                <c:pt idx="95">
                  <c:v>36430.54</c:v>
                </c:pt>
                <c:pt idx="96">
                  <c:v>36227.450000000012</c:v>
                </c:pt>
                <c:pt idx="97">
                  <c:v>35581.57</c:v>
                </c:pt>
                <c:pt idx="98">
                  <c:v>32524.080000000005</c:v>
                </c:pt>
                <c:pt idx="99">
                  <c:v>31343.72</c:v>
                </c:pt>
                <c:pt idx="100">
                  <c:v>31169.040000000001</c:v>
                </c:pt>
                <c:pt idx="101">
                  <c:v>30887.55</c:v>
                </c:pt>
                <c:pt idx="102">
                  <c:v>29529.809999999994</c:v>
                </c:pt>
                <c:pt idx="103">
                  <c:v>28747.21</c:v>
                </c:pt>
                <c:pt idx="104">
                  <c:v>25044.53</c:v>
                </c:pt>
                <c:pt idx="105">
                  <c:v>24148.06</c:v>
                </c:pt>
                <c:pt idx="106">
                  <c:v>23592.52</c:v>
                </c:pt>
                <c:pt idx="107">
                  <c:v>21943.22</c:v>
                </c:pt>
                <c:pt idx="108">
                  <c:v>21577.54</c:v>
                </c:pt>
                <c:pt idx="109">
                  <c:v>19977.05</c:v>
                </c:pt>
                <c:pt idx="110">
                  <c:v>18653.309999999994</c:v>
                </c:pt>
                <c:pt idx="111">
                  <c:v>17921.97</c:v>
                </c:pt>
                <c:pt idx="112">
                  <c:v>17564.7</c:v>
                </c:pt>
                <c:pt idx="113">
                  <c:v>17385.580000000005</c:v>
                </c:pt>
                <c:pt idx="114">
                  <c:v>16018.98</c:v>
                </c:pt>
                <c:pt idx="115">
                  <c:v>15327.460000000001</c:v>
                </c:pt>
                <c:pt idx="116">
                  <c:v>15158.25</c:v>
                </c:pt>
                <c:pt idx="117">
                  <c:v>14918.449999999997</c:v>
                </c:pt>
                <c:pt idx="118">
                  <c:v>14232.75</c:v>
                </c:pt>
                <c:pt idx="119">
                  <c:v>13398.01</c:v>
                </c:pt>
                <c:pt idx="120">
                  <c:v>12978.470000000001</c:v>
                </c:pt>
                <c:pt idx="121">
                  <c:v>12854.98</c:v>
                </c:pt>
                <c:pt idx="122">
                  <c:v>12696.61</c:v>
                </c:pt>
                <c:pt idx="123">
                  <c:v>12596.62</c:v>
                </c:pt>
                <c:pt idx="124">
                  <c:v>12222.62</c:v>
                </c:pt>
                <c:pt idx="125">
                  <c:v>11666.41</c:v>
                </c:pt>
                <c:pt idx="126">
                  <c:v>11008.710000000005</c:v>
                </c:pt>
                <c:pt idx="127">
                  <c:v>10770.99</c:v>
                </c:pt>
                <c:pt idx="128">
                  <c:v>10539.51</c:v>
                </c:pt>
                <c:pt idx="129">
                  <c:v>10274.299999999996</c:v>
                </c:pt>
                <c:pt idx="130">
                  <c:v>9496.7099999999955</c:v>
                </c:pt>
                <c:pt idx="131">
                  <c:v>9443.5</c:v>
                </c:pt>
                <c:pt idx="132">
                  <c:v>9430.7900000000009</c:v>
                </c:pt>
                <c:pt idx="133">
                  <c:v>9228.81</c:v>
                </c:pt>
                <c:pt idx="134">
                  <c:v>8354.93</c:v>
                </c:pt>
                <c:pt idx="135">
                  <c:v>8064.0700000000006</c:v>
                </c:pt>
                <c:pt idx="136">
                  <c:v>7938.8200000000024</c:v>
                </c:pt>
                <c:pt idx="137">
                  <c:v>7811.21</c:v>
                </c:pt>
                <c:pt idx="138">
                  <c:v>7727.43</c:v>
                </c:pt>
                <c:pt idx="139">
                  <c:v>7599.1</c:v>
                </c:pt>
                <c:pt idx="140">
                  <c:v>7595.03</c:v>
                </c:pt>
                <c:pt idx="141">
                  <c:v>7083.2</c:v>
                </c:pt>
                <c:pt idx="142">
                  <c:v>6995.13</c:v>
                </c:pt>
                <c:pt idx="143">
                  <c:v>6973.87</c:v>
                </c:pt>
                <c:pt idx="144">
                  <c:v>6774.96</c:v>
                </c:pt>
                <c:pt idx="145">
                  <c:v>6653.09</c:v>
                </c:pt>
                <c:pt idx="146">
                  <c:v>6522.6500000000024</c:v>
                </c:pt>
                <c:pt idx="147">
                  <c:v>6502.37</c:v>
                </c:pt>
                <c:pt idx="148">
                  <c:v>6484.2300000000005</c:v>
                </c:pt>
                <c:pt idx="149">
                  <c:v>6381.02</c:v>
                </c:pt>
                <c:pt idx="150">
                  <c:v>6381.02</c:v>
                </c:pt>
                <c:pt idx="151">
                  <c:v>6111.93</c:v>
                </c:pt>
                <c:pt idx="152">
                  <c:v>6110.49</c:v>
                </c:pt>
                <c:pt idx="153">
                  <c:v>5903.9800000000005</c:v>
                </c:pt>
                <c:pt idx="154">
                  <c:v>5804.4000000000005</c:v>
                </c:pt>
                <c:pt idx="155">
                  <c:v>5616.2300000000005</c:v>
                </c:pt>
                <c:pt idx="156">
                  <c:v>5486.75</c:v>
                </c:pt>
                <c:pt idx="157">
                  <c:v>5331.3</c:v>
                </c:pt>
                <c:pt idx="158">
                  <c:v>5311.24</c:v>
                </c:pt>
                <c:pt idx="159">
                  <c:v>5115.58</c:v>
                </c:pt>
                <c:pt idx="160">
                  <c:v>4972.9000000000005</c:v>
                </c:pt>
                <c:pt idx="161">
                  <c:v>4946.1100000000024</c:v>
                </c:pt>
                <c:pt idx="162">
                  <c:v>4820.9000000000005</c:v>
                </c:pt>
                <c:pt idx="163">
                  <c:v>4661.1100000000024</c:v>
                </c:pt>
                <c:pt idx="164">
                  <c:v>4571.1900000000014</c:v>
                </c:pt>
                <c:pt idx="165">
                  <c:v>4378.75</c:v>
                </c:pt>
                <c:pt idx="166">
                  <c:v>4178.67</c:v>
                </c:pt>
                <c:pt idx="167">
                  <c:v>4099.88</c:v>
                </c:pt>
                <c:pt idx="168">
                  <c:v>3943.58</c:v>
                </c:pt>
                <c:pt idx="169">
                  <c:v>3873.88</c:v>
                </c:pt>
                <c:pt idx="170">
                  <c:v>3859.64</c:v>
                </c:pt>
                <c:pt idx="171">
                  <c:v>3688.19</c:v>
                </c:pt>
                <c:pt idx="172">
                  <c:v>3458.19</c:v>
                </c:pt>
                <c:pt idx="173">
                  <c:v>3446.16</c:v>
                </c:pt>
                <c:pt idx="174">
                  <c:v>3178.8700000000008</c:v>
                </c:pt>
                <c:pt idx="175">
                  <c:v>3169.32</c:v>
                </c:pt>
                <c:pt idx="176">
                  <c:v>3165.8300000000008</c:v>
                </c:pt>
                <c:pt idx="177">
                  <c:v>3006.14</c:v>
                </c:pt>
                <c:pt idx="178">
                  <c:v>2993.4</c:v>
                </c:pt>
                <c:pt idx="179">
                  <c:v>2912.94</c:v>
                </c:pt>
                <c:pt idx="180">
                  <c:v>2576.92</c:v>
                </c:pt>
                <c:pt idx="181">
                  <c:v>2538.19</c:v>
                </c:pt>
                <c:pt idx="182">
                  <c:v>2404.73</c:v>
                </c:pt>
                <c:pt idx="183">
                  <c:v>2295.56</c:v>
                </c:pt>
                <c:pt idx="184">
                  <c:v>2282.9499999999998</c:v>
                </c:pt>
                <c:pt idx="185">
                  <c:v>2213.71</c:v>
                </c:pt>
                <c:pt idx="186">
                  <c:v>2136.6999999999998</c:v>
                </c:pt>
                <c:pt idx="187">
                  <c:v>2121.8300000000008</c:v>
                </c:pt>
                <c:pt idx="188">
                  <c:v>1979.2</c:v>
                </c:pt>
                <c:pt idx="189">
                  <c:v>1833.1599999999999</c:v>
                </c:pt>
                <c:pt idx="190">
                  <c:v>1767.49</c:v>
                </c:pt>
                <c:pt idx="191">
                  <c:v>1729.3899999999999</c:v>
                </c:pt>
                <c:pt idx="192">
                  <c:v>1627.41</c:v>
                </c:pt>
                <c:pt idx="193">
                  <c:v>1619.97</c:v>
                </c:pt>
                <c:pt idx="194">
                  <c:v>1497.21</c:v>
                </c:pt>
                <c:pt idx="195">
                  <c:v>1364.4</c:v>
                </c:pt>
                <c:pt idx="196">
                  <c:v>1327.6799999999998</c:v>
                </c:pt>
                <c:pt idx="197">
                  <c:v>1308.3399999999999</c:v>
                </c:pt>
                <c:pt idx="198">
                  <c:v>1285.57</c:v>
                </c:pt>
                <c:pt idx="199">
                  <c:v>1283.6899999999998</c:v>
                </c:pt>
                <c:pt idx="200">
                  <c:v>1223.9100000000001</c:v>
                </c:pt>
                <c:pt idx="201">
                  <c:v>1212.25</c:v>
                </c:pt>
                <c:pt idx="202">
                  <c:v>1112.58</c:v>
                </c:pt>
                <c:pt idx="203">
                  <c:v>1106.46</c:v>
                </c:pt>
                <c:pt idx="204">
                  <c:v>1034.3899999999999</c:v>
                </c:pt>
                <c:pt idx="205">
                  <c:v>1007.4599999999998</c:v>
                </c:pt>
                <c:pt idx="206">
                  <c:v>982.93000000000006</c:v>
                </c:pt>
                <c:pt idx="207">
                  <c:v>727.82999999999981</c:v>
                </c:pt>
                <c:pt idx="208">
                  <c:v>707.93000000000006</c:v>
                </c:pt>
                <c:pt idx="209">
                  <c:v>105.39</c:v>
                </c:pt>
                <c:pt idx="210">
                  <c:v>46.260000000000012</c:v>
                </c:pt>
                <c:pt idx="211" formatCode="0">
                  <c:v>0</c:v>
                </c:pt>
              </c:numCache>
            </c:numRef>
          </c:yVal>
          <c:smooth val="1"/>
        </c:ser>
        <c:ser>
          <c:idx val="1"/>
          <c:order val="2"/>
          <c:tx>
            <c:v>Cooling Load</c:v>
          </c:tx>
          <c:spPr>
            <a:ln w="34925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'Load Duration'!$F$2:$F$213</c:f>
              <c:numCache>
                <c:formatCode>0.00</c:formatCode>
                <c:ptCount val="212"/>
                <c:pt idx="0">
                  <c:v>0</c:v>
                </c:pt>
                <c:pt idx="1">
                  <c:v>4.7169811320754715E-3</c:v>
                </c:pt>
                <c:pt idx="2">
                  <c:v>9.4339622641509448E-3</c:v>
                </c:pt>
                <c:pt idx="3">
                  <c:v>1.4150943396226414E-2</c:v>
                </c:pt>
                <c:pt idx="4">
                  <c:v>1.8867924528301886E-2</c:v>
                </c:pt>
                <c:pt idx="5">
                  <c:v>2.3584905660377371E-2</c:v>
                </c:pt>
                <c:pt idx="6">
                  <c:v>2.8301886792452827E-2</c:v>
                </c:pt>
                <c:pt idx="7">
                  <c:v>3.3018867924528301E-2</c:v>
                </c:pt>
                <c:pt idx="8">
                  <c:v>3.7735849056603793E-2</c:v>
                </c:pt>
                <c:pt idx="9">
                  <c:v>4.2452830188679264E-2</c:v>
                </c:pt>
                <c:pt idx="10">
                  <c:v>4.7169811320754707E-2</c:v>
                </c:pt>
                <c:pt idx="11">
                  <c:v>5.1886792452830198E-2</c:v>
                </c:pt>
                <c:pt idx="12">
                  <c:v>5.6603773584905662E-2</c:v>
                </c:pt>
                <c:pt idx="13">
                  <c:v>6.1320754716981125E-2</c:v>
                </c:pt>
                <c:pt idx="14">
                  <c:v>6.6037735849056631E-2</c:v>
                </c:pt>
                <c:pt idx="15">
                  <c:v>7.0754716981132101E-2</c:v>
                </c:pt>
                <c:pt idx="16">
                  <c:v>7.5471698113207544E-2</c:v>
                </c:pt>
                <c:pt idx="17">
                  <c:v>8.0188679245283015E-2</c:v>
                </c:pt>
                <c:pt idx="18">
                  <c:v>8.4905660377358541E-2</c:v>
                </c:pt>
                <c:pt idx="19">
                  <c:v>8.9622641509434026E-2</c:v>
                </c:pt>
                <c:pt idx="20">
                  <c:v>9.4339622641509427E-2</c:v>
                </c:pt>
                <c:pt idx="21">
                  <c:v>9.9056603773584953E-2</c:v>
                </c:pt>
                <c:pt idx="22">
                  <c:v>0.10377358490566042</c:v>
                </c:pt>
                <c:pt idx="23">
                  <c:v>0.10849056603773587</c:v>
                </c:pt>
                <c:pt idx="24">
                  <c:v>0.11320754716981132</c:v>
                </c:pt>
                <c:pt idx="25">
                  <c:v>0.11792452830188679</c:v>
                </c:pt>
                <c:pt idx="26">
                  <c:v>0.12264150943396226</c:v>
                </c:pt>
                <c:pt idx="27">
                  <c:v>0.12735849056603779</c:v>
                </c:pt>
                <c:pt idx="28">
                  <c:v>0.13207547169811318</c:v>
                </c:pt>
                <c:pt idx="29">
                  <c:v>0.13679245283018876</c:v>
                </c:pt>
                <c:pt idx="30">
                  <c:v>0.14150943396226429</c:v>
                </c:pt>
                <c:pt idx="31">
                  <c:v>0.14622641509433973</c:v>
                </c:pt>
                <c:pt idx="32">
                  <c:v>0.1509433962264152</c:v>
                </c:pt>
                <c:pt idx="33">
                  <c:v>0.15566037735849061</c:v>
                </c:pt>
                <c:pt idx="34">
                  <c:v>0.16037735849056603</c:v>
                </c:pt>
                <c:pt idx="35">
                  <c:v>0.16509433962264156</c:v>
                </c:pt>
                <c:pt idx="36">
                  <c:v>0.16981132075471697</c:v>
                </c:pt>
                <c:pt idx="37">
                  <c:v>0.17452830188679253</c:v>
                </c:pt>
                <c:pt idx="38">
                  <c:v>0.17924528301886797</c:v>
                </c:pt>
                <c:pt idx="39">
                  <c:v>0.18396226415094347</c:v>
                </c:pt>
                <c:pt idx="40">
                  <c:v>0.18867924528301885</c:v>
                </c:pt>
                <c:pt idx="41">
                  <c:v>0.19339622641509438</c:v>
                </c:pt>
                <c:pt idx="42">
                  <c:v>0.19811320754716991</c:v>
                </c:pt>
                <c:pt idx="43">
                  <c:v>0.20283018867924529</c:v>
                </c:pt>
                <c:pt idx="44">
                  <c:v>0.20754716981132085</c:v>
                </c:pt>
                <c:pt idx="45">
                  <c:v>0.21226415094339626</c:v>
                </c:pt>
                <c:pt idx="46">
                  <c:v>0.21698113207547182</c:v>
                </c:pt>
                <c:pt idx="47">
                  <c:v>0.22169811320754715</c:v>
                </c:pt>
                <c:pt idx="48">
                  <c:v>0.22641509433962273</c:v>
                </c:pt>
                <c:pt idx="49">
                  <c:v>0.23113207547169809</c:v>
                </c:pt>
                <c:pt idx="50">
                  <c:v>0.23584905660377356</c:v>
                </c:pt>
                <c:pt idx="51">
                  <c:v>0.24056603773584909</c:v>
                </c:pt>
                <c:pt idx="52">
                  <c:v>0.24528301886792461</c:v>
                </c:pt>
                <c:pt idx="53">
                  <c:v>0.25</c:v>
                </c:pt>
                <c:pt idx="54">
                  <c:v>0.25471698113207564</c:v>
                </c:pt>
                <c:pt idx="55">
                  <c:v>0.25943396226415105</c:v>
                </c:pt>
                <c:pt idx="56">
                  <c:v>0.26415094339622641</c:v>
                </c:pt>
                <c:pt idx="57">
                  <c:v>0.26886792452830183</c:v>
                </c:pt>
                <c:pt idx="58">
                  <c:v>0.27358490566037746</c:v>
                </c:pt>
                <c:pt idx="59">
                  <c:v>0.27830188679245293</c:v>
                </c:pt>
                <c:pt idx="60">
                  <c:v>0.28301886792452857</c:v>
                </c:pt>
                <c:pt idx="61">
                  <c:v>0.28773584905660377</c:v>
                </c:pt>
                <c:pt idx="62">
                  <c:v>0.2924528301886794</c:v>
                </c:pt>
                <c:pt idx="63">
                  <c:v>0.29716981132075487</c:v>
                </c:pt>
                <c:pt idx="64">
                  <c:v>0.30188679245283045</c:v>
                </c:pt>
                <c:pt idx="65">
                  <c:v>0.30660377358490587</c:v>
                </c:pt>
                <c:pt idx="66">
                  <c:v>0.31132075471698123</c:v>
                </c:pt>
                <c:pt idx="67">
                  <c:v>0.31603773584905681</c:v>
                </c:pt>
                <c:pt idx="68">
                  <c:v>0.32075471698113206</c:v>
                </c:pt>
                <c:pt idx="69">
                  <c:v>0.32547169811320775</c:v>
                </c:pt>
                <c:pt idx="70">
                  <c:v>0.33018867924528333</c:v>
                </c:pt>
                <c:pt idx="71">
                  <c:v>0.33490566037735869</c:v>
                </c:pt>
                <c:pt idx="72">
                  <c:v>0.33962264150943416</c:v>
                </c:pt>
                <c:pt idx="73">
                  <c:v>0.3443396226415093</c:v>
                </c:pt>
                <c:pt idx="74">
                  <c:v>0.34905660377358488</c:v>
                </c:pt>
                <c:pt idx="75">
                  <c:v>0.35377358490566047</c:v>
                </c:pt>
                <c:pt idx="76">
                  <c:v>0.35849056603773582</c:v>
                </c:pt>
                <c:pt idx="77">
                  <c:v>0.36320754716981141</c:v>
                </c:pt>
                <c:pt idx="78">
                  <c:v>0.36792452830188693</c:v>
                </c:pt>
                <c:pt idx="79">
                  <c:v>0.37264150943396235</c:v>
                </c:pt>
                <c:pt idx="80">
                  <c:v>0.37735849056603782</c:v>
                </c:pt>
                <c:pt idx="81">
                  <c:v>0.38207547169811334</c:v>
                </c:pt>
                <c:pt idx="82">
                  <c:v>0.38679245283018865</c:v>
                </c:pt>
                <c:pt idx="83">
                  <c:v>0.3915094339622644</c:v>
                </c:pt>
                <c:pt idx="84">
                  <c:v>0.39622641509433981</c:v>
                </c:pt>
                <c:pt idx="85">
                  <c:v>0.40094339622641506</c:v>
                </c:pt>
                <c:pt idx="86">
                  <c:v>0.40566037735849075</c:v>
                </c:pt>
                <c:pt idx="87">
                  <c:v>0.410377358490566</c:v>
                </c:pt>
                <c:pt idx="88">
                  <c:v>0.41509433962264164</c:v>
                </c:pt>
                <c:pt idx="89">
                  <c:v>0.41981132075471705</c:v>
                </c:pt>
                <c:pt idx="90">
                  <c:v>0.42452830188679253</c:v>
                </c:pt>
                <c:pt idx="91">
                  <c:v>0.42924528301886788</c:v>
                </c:pt>
                <c:pt idx="92">
                  <c:v>0.43396226415094358</c:v>
                </c:pt>
                <c:pt idx="93">
                  <c:v>0.43867924528301888</c:v>
                </c:pt>
                <c:pt idx="94">
                  <c:v>0.44339622641509424</c:v>
                </c:pt>
                <c:pt idx="95">
                  <c:v>0.44811320754716977</c:v>
                </c:pt>
                <c:pt idx="96">
                  <c:v>0.4528301886792454</c:v>
                </c:pt>
                <c:pt idx="97">
                  <c:v>0.45754716981132071</c:v>
                </c:pt>
                <c:pt idx="98">
                  <c:v>0.46226415094339607</c:v>
                </c:pt>
                <c:pt idx="99">
                  <c:v>0.46698113207547176</c:v>
                </c:pt>
                <c:pt idx="100">
                  <c:v>0.47169811320754723</c:v>
                </c:pt>
                <c:pt idx="101">
                  <c:v>0.47641509433962281</c:v>
                </c:pt>
                <c:pt idx="102">
                  <c:v>0.48113207547169806</c:v>
                </c:pt>
                <c:pt idx="103">
                  <c:v>0.48584905660377353</c:v>
                </c:pt>
                <c:pt idx="104">
                  <c:v>0.49056603773584923</c:v>
                </c:pt>
                <c:pt idx="105">
                  <c:v>0.49528301886792447</c:v>
                </c:pt>
                <c:pt idx="106">
                  <c:v>0.5</c:v>
                </c:pt>
                <c:pt idx="107">
                  <c:v>0.50471698113207519</c:v>
                </c:pt>
                <c:pt idx="108">
                  <c:v>0.50943396226415072</c:v>
                </c:pt>
                <c:pt idx="109">
                  <c:v>0.51415094339622647</c:v>
                </c:pt>
                <c:pt idx="110">
                  <c:v>0.51886792452830199</c:v>
                </c:pt>
                <c:pt idx="111">
                  <c:v>0.52358490566037752</c:v>
                </c:pt>
                <c:pt idx="112">
                  <c:v>0.52830188679245282</c:v>
                </c:pt>
                <c:pt idx="113">
                  <c:v>0.53301886792452868</c:v>
                </c:pt>
                <c:pt idx="114">
                  <c:v>0.5377358490566041</c:v>
                </c:pt>
                <c:pt idx="115">
                  <c:v>0.54245283018867962</c:v>
                </c:pt>
                <c:pt idx="116">
                  <c:v>0.54716981132075515</c:v>
                </c:pt>
                <c:pt idx="117">
                  <c:v>0.55188679245283068</c:v>
                </c:pt>
                <c:pt idx="118">
                  <c:v>0.55660377358490642</c:v>
                </c:pt>
                <c:pt idx="119">
                  <c:v>0.56132075471698151</c:v>
                </c:pt>
                <c:pt idx="120">
                  <c:v>0.56603773584905726</c:v>
                </c:pt>
                <c:pt idx="121">
                  <c:v>0.570754716981133</c:v>
                </c:pt>
                <c:pt idx="122">
                  <c:v>0.57547169811320853</c:v>
                </c:pt>
                <c:pt idx="123">
                  <c:v>0.58018867924528361</c:v>
                </c:pt>
                <c:pt idx="124">
                  <c:v>0.58490566037735936</c:v>
                </c:pt>
                <c:pt idx="125">
                  <c:v>0.58962264150943489</c:v>
                </c:pt>
                <c:pt idx="126">
                  <c:v>0.59433962264151063</c:v>
                </c:pt>
                <c:pt idx="127">
                  <c:v>0.59905660377358594</c:v>
                </c:pt>
                <c:pt idx="128">
                  <c:v>0.60377358490566146</c:v>
                </c:pt>
                <c:pt idx="129">
                  <c:v>0.60849056603773699</c:v>
                </c:pt>
                <c:pt idx="130">
                  <c:v>0.61320754716981263</c:v>
                </c:pt>
                <c:pt idx="131">
                  <c:v>0.61792452830188827</c:v>
                </c:pt>
                <c:pt idx="132">
                  <c:v>0.6226415094339639</c:v>
                </c:pt>
                <c:pt idx="133">
                  <c:v>0.62735849056603932</c:v>
                </c:pt>
                <c:pt idx="134">
                  <c:v>0.63207547169811507</c:v>
                </c:pt>
                <c:pt idx="135">
                  <c:v>0.6367924528301907</c:v>
                </c:pt>
                <c:pt idx="136">
                  <c:v>0.64150943396226567</c:v>
                </c:pt>
                <c:pt idx="137">
                  <c:v>0.64622641509434142</c:v>
                </c:pt>
                <c:pt idx="138">
                  <c:v>0.65094339622641695</c:v>
                </c:pt>
                <c:pt idx="139">
                  <c:v>0.65566037735849281</c:v>
                </c:pt>
                <c:pt idx="140">
                  <c:v>0.660377358490568</c:v>
                </c:pt>
                <c:pt idx="141">
                  <c:v>0.66509433962264353</c:v>
                </c:pt>
                <c:pt idx="142">
                  <c:v>0.66981132075471883</c:v>
                </c:pt>
                <c:pt idx="143">
                  <c:v>0.67452830188679458</c:v>
                </c:pt>
                <c:pt idx="144">
                  <c:v>0.67924528301887044</c:v>
                </c:pt>
                <c:pt idx="145">
                  <c:v>0.68396226415094519</c:v>
                </c:pt>
                <c:pt idx="146">
                  <c:v>0.68867924528302116</c:v>
                </c:pt>
                <c:pt idx="147">
                  <c:v>0.69339622641509679</c:v>
                </c:pt>
                <c:pt idx="148">
                  <c:v>0.69811320754717221</c:v>
                </c:pt>
                <c:pt idx="149">
                  <c:v>0.70283018867924751</c:v>
                </c:pt>
                <c:pt idx="150">
                  <c:v>0.7075471698113226</c:v>
                </c:pt>
                <c:pt idx="151">
                  <c:v>0.71226415094339868</c:v>
                </c:pt>
                <c:pt idx="152">
                  <c:v>0.71698113207547454</c:v>
                </c:pt>
                <c:pt idx="153">
                  <c:v>0.72169811320754984</c:v>
                </c:pt>
                <c:pt idx="154">
                  <c:v>0.72641509433962514</c:v>
                </c:pt>
                <c:pt idx="155">
                  <c:v>0.73113207547170067</c:v>
                </c:pt>
                <c:pt idx="156">
                  <c:v>0.73584905660377697</c:v>
                </c:pt>
                <c:pt idx="157">
                  <c:v>0.7405660377358515</c:v>
                </c:pt>
                <c:pt idx="158">
                  <c:v>0.74528301886792703</c:v>
                </c:pt>
                <c:pt idx="159">
                  <c:v>0.750000000000003</c:v>
                </c:pt>
                <c:pt idx="160">
                  <c:v>0.7547169811320783</c:v>
                </c:pt>
                <c:pt idx="161">
                  <c:v>0.75943396226415383</c:v>
                </c:pt>
                <c:pt idx="162">
                  <c:v>0.76415094339622935</c:v>
                </c:pt>
                <c:pt idx="163">
                  <c:v>0.7688679245283051</c:v>
                </c:pt>
                <c:pt idx="164">
                  <c:v>0.77358490566038063</c:v>
                </c:pt>
                <c:pt idx="165">
                  <c:v>0.77830188679245593</c:v>
                </c:pt>
                <c:pt idx="166">
                  <c:v>0.78301886792453168</c:v>
                </c:pt>
                <c:pt idx="167">
                  <c:v>0.78773584905660698</c:v>
                </c:pt>
                <c:pt idx="168">
                  <c:v>0.79245283018868262</c:v>
                </c:pt>
                <c:pt idx="169">
                  <c:v>0.79716981132075804</c:v>
                </c:pt>
                <c:pt idx="170">
                  <c:v>0.80188679245283367</c:v>
                </c:pt>
                <c:pt idx="171">
                  <c:v>0.80660377358490931</c:v>
                </c:pt>
                <c:pt idx="172">
                  <c:v>0.8113207547169845</c:v>
                </c:pt>
                <c:pt idx="173">
                  <c:v>0.81603773584905992</c:v>
                </c:pt>
                <c:pt idx="174">
                  <c:v>0.82075471698113589</c:v>
                </c:pt>
                <c:pt idx="175">
                  <c:v>0.82547169811321142</c:v>
                </c:pt>
                <c:pt idx="176">
                  <c:v>0.83018867924528672</c:v>
                </c:pt>
                <c:pt idx="177">
                  <c:v>0.83490566037736225</c:v>
                </c:pt>
                <c:pt idx="178">
                  <c:v>0.83962264150943799</c:v>
                </c:pt>
                <c:pt idx="179">
                  <c:v>0.84433962264151374</c:v>
                </c:pt>
                <c:pt idx="180">
                  <c:v>0.84905660377358905</c:v>
                </c:pt>
                <c:pt idx="181">
                  <c:v>0.85377358490566413</c:v>
                </c:pt>
                <c:pt idx="182">
                  <c:v>0.85849056603773988</c:v>
                </c:pt>
                <c:pt idx="183">
                  <c:v>0.86320754716981563</c:v>
                </c:pt>
                <c:pt idx="184">
                  <c:v>0.86792452830189115</c:v>
                </c:pt>
                <c:pt idx="185">
                  <c:v>0.87264150943396679</c:v>
                </c:pt>
                <c:pt idx="186">
                  <c:v>0.8773584905660422</c:v>
                </c:pt>
                <c:pt idx="187">
                  <c:v>0.88207547169811784</c:v>
                </c:pt>
                <c:pt idx="188">
                  <c:v>0.88679245283019326</c:v>
                </c:pt>
                <c:pt idx="189">
                  <c:v>0.89150943396226856</c:v>
                </c:pt>
                <c:pt idx="190">
                  <c:v>0.89622641509434409</c:v>
                </c:pt>
                <c:pt idx="191">
                  <c:v>0.90094339622641961</c:v>
                </c:pt>
                <c:pt idx="192">
                  <c:v>0.90566037735849536</c:v>
                </c:pt>
                <c:pt idx="193">
                  <c:v>0.91037735849057089</c:v>
                </c:pt>
                <c:pt idx="194">
                  <c:v>0.91509433962264619</c:v>
                </c:pt>
                <c:pt idx="195">
                  <c:v>0.9198113207547215</c:v>
                </c:pt>
                <c:pt idx="196">
                  <c:v>0.92452830188679702</c:v>
                </c:pt>
                <c:pt idx="197">
                  <c:v>0.92924528301887321</c:v>
                </c:pt>
                <c:pt idx="198">
                  <c:v>0.93396226415094807</c:v>
                </c:pt>
                <c:pt idx="199">
                  <c:v>0.93867924528302404</c:v>
                </c:pt>
                <c:pt idx="200">
                  <c:v>0.94339622641509968</c:v>
                </c:pt>
                <c:pt idx="201">
                  <c:v>0.9481132075471751</c:v>
                </c:pt>
                <c:pt idx="202">
                  <c:v>0.9528301886792504</c:v>
                </c:pt>
                <c:pt idx="203">
                  <c:v>0.95754716981132548</c:v>
                </c:pt>
                <c:pt idx="204">
                  <c:v>0.96226415094340145</c:v>
                </c:pt>
                <c:pt idx="205">
                  <c:v>0.96698113207547742</c:v>
                </c:pt>
                <c:pt idx="206">
                  <c:v>0.97169811320755284</c:v>
                </c:pt>
                <c:pt idx="207">
                  <c:v>0.97641509433962803</c:v>
                </c:pt>
                <c:pt idx="208">
                  <c:v>0.98113207547170356</c:v>
                </c:pt>
                <c:pt idx="209">
                  <c:v>0.98584905660377975</c:v>
                </c:pt>
                <c:pt idx="210">
                  <c:v>0.99056603773585428</c:v>
                </c:pt>
                <c:pt idx="211">
                  <c:v>1</c:v>
                </c:pt>
              </c:numCache>
            </c:numRef>
          </c:xVal>
          <c:yVal>
            <c:numRef>
              <c:f>'Load Duration'!$I$2:$I$211</c:f>
              <c:numCache>
                <c:formatCode>General</c:formatCode>
                <c:ptCount val="210"/>
                <c:pt idx="0">
                  <c:v>1369920</c:v>
                </c:pt>
                <c:pt idx="1">
                  <c:v>1332240</c:v>
                </c:pt>
                <c:pt idx="2">
                  <c:v>1320840</c:v>
                </c:pt>
                <c:pt idx="3">
                  <c:v>1312320</c:v>
                </c:pt>
                <c:pt idx="4">
                  <c:v>1284240</c:v>
                </c:pt>
                <c:pt idx="5">
                  <c:v>1267320</c:v>
                </c:pt>
                <c:pt idx="6">
                  <c:v>1251120</c:v>
                </c:pt>
                <c:pt idx="7">
                  <c:v>1243800</c:v>
                </c:pt>
                <c:pt idx="8">
                  <c:v>1242600</c:v>
                </c:pt>
                <c:pt idx="9">
                  <c:v>1225920</c:v>
                </c:pt>
                <c:pt idx="10">
                  <c:v>1218960</c:v>
                </c:pt>
                <c:pt idx="11">
                  <c:v>1215120</c:v>
                </c:pt>
                <c:pt idx="12">
                  <c:v>1206360</c:v>
                </c:pt>
                <c:pt idx="13">
                  <c:v>1197360</c:v>
                </c:pt>
                <c:pt idx="14">
                  <c:v>1179960</c:v>
                </c:pt>
                <c:pt idx="15">
                  <c:v>1162560</c:v>
                </c:pt>
                <c:pt idx="16">
                  <c:v>1158240</c:v>
                </c:pt>
                <c:pt idx="17">
                  <c:v>1116240</c:v>
                </c:pt>
                <c:pt idx="18">
                  <c:v>1068480</c:v>
                </c:pt>
                <c:pt idx="19">
                  <c:v>1062480</c:v>
                </c:pt>
                <c:pt idx="20">
                  <c:v>1047360</c:v>
                </c:pt>
                <c:pt idx="21">
                  <c:v>1033920</c:v>
                </c:pt>
                <c:pt idx="22">
                  <c:v>1027920</c:v>
                </c:pt>
                <c:pt idx="23">
                  <c:v>985320</c:v>
                </c:pt>
                <c:pt idx="24">
                  <c:v>983520.00000000012</c:v>
                </c:pt>
                <c:pt idx="25">
                  <c:v>950160.00000000012</c:v>
                </c:pt>
                <c:pt idx="26">
                  <c:v>943680</c:v>
                </c:pt>
                <c:pt idx="27">
                  <c:v>930720</c:v>
                </c:pt>
                <c:pt idx="28">
                  <c:v>914879.99999999965</c:v>
                </c:pt>
                <c:pt idx="29">
                  <c:v>904080</c:v>
                </c:pt>
                <c:pt idx="30">
                  <c:v>900480.00000000012</c:v>
                </c:pt>
                <c:pt idx="31">
                  <c:v>891720</c:v>
                </c:pt>
                <c:pt idx="32">
                  <c:v>887160.00000000012</c:v>
                </c:pt>
                <c:pt idx="33">
                  <c:v>875640</c:v>
                </c:pt>
                <c:pt idx="34">
                  <c:v>833519.99999999965</c:v>
                </c:pt>
                <c:pt idx="35">
                  <c:v>825600</c:v>
                </c:pt>
                <c:pt idx="36">
                  <c:v>799800.00000000012</c:v>
                </c:pt>
                <c:pt idx="37">
                  <c:v>774000</c:v>
                </c:pt>
                <c:pt idx="38">
                  <c:v>760560</c:v>
                </c:pt>
                <c:pt idx="39">
                  <c:v>737520</c:v>
                </c:pt>
                <c:pt idx="40">
                  <c:v>722160</c:v>
                </c:pt>
                <c:pt idx="41">
                  <c:v>714840</c:v>
                </c:pt>
                <c:pt idx="42">
                  <c:v>706320</c:v>
                </c:pt>
                <c:pt idx="43">
                  <c:v>690480</c:v>
                </c:pt>
                <c:pt idx="44">
                  <c:v>681000</c:v>
                </c:pt>
                <c:pt idx="45">
                  <c:v>670680</c:v>
                </c:pt>
                <c:pt idx="46">
                  <c:v>664560</c:v>
                </c:pt>
                <c:pt idx="47">
                  <c:v>597480</c:v>
                </c:pt>
                <c:pt idx="48">
                  <c:v>572880</c:v>
                </c:pt>
                <c:pt idx="49">
                  <c:v>569280</c:v>
                </c:pt>
                <c:pt idx="50">
                  <c:v>373320</c:v>
                </c:pt>
                <c:pt idx="51">
                  <c:v>347640</c:v>
                </c:pt>
                <c:pt idx="52">
                  <c:v>340680</c:v>
                </c:pt>
                <c:pt idx="53">
                  <c:v>322560</c:v>
                </c:pt>
                <c:pt idx="54">
                  <c:v>312360</c:v>
                </c:pt>
                <c:pt idx="55">
                  <c:v>293040</c:v>
                </c:pt>
                <c:pt idx="56">
                  <c:v>290760</c:v>
                </c:pt>
                <c:pt idx="57">
                  <c:v>274320</c:v>
                </c:pt>
                <c:pt idx="58">
                  <c:v>260040.00000000003</c:v>
                </c:pt>
                <c:pt idx="59">
                  <c:v>250440</c:v>
                </c:pt>
                <c:pt idx="60">
                  <c:v>235320</c:v>
                </c:pt>
                <c:pt idx="61">
                  <c:v>233400</c:v>
                </c:pt>
                <c:pt idx="62">
                  <c:v>231480</c:v>
                </c:pt>
                <c:pt idx="63">
                  <c:v>213719.99999999991</c:v>
                </c:pt>
                <c:pt idx="64">
                  <c:v>209040.00000000003</c:v>
                </c:pt>
                <c:pt idx="65">
                  <c:v>206760</c:v>
                </c:pt>
                <c:pt idx="66">
                  <c:v>203280.00000000003</c:v>
                </c:pt>
                <c:pt idx="67">
                  <c:v>194640</c:v>
                </c:pt>
                <c:pt idx="68">
                  <c:v>187440</c:v>
                </c:pt>
                <c:pt idx="69">
                  <c:v>185040</c:v>
                </c:pt>
                <c:pt idx="70">
                  <c:v>178800</c:v>
                </c:pt>
                <c:pt idx="71">
                  <c:v>177720</c:v>
                </c:pt>
                <c:pt idx="72">
                  <c:v>166920</c:v>
                </c:pt>
                <c:pt idx="73">
                  <c:v>163440</c:v>
                </c:pt>
                <c:pt idx="74">
                  <c:v>162000</c:v>
                </c:pt>
                <c:pt idx="75">
                  <c:v>150840</c:v>
                </c:pt>
                <c:pt idx="76">
                  <c:v>147960</c:v>
                </c:pt>
                <c:pt idx="77">
                  <c:v>141840</c:v>
                </c:pt>
                <c:pt idx="78">
                  <c:v>141120</c:v>
                </c:pt>
                <c:pt idx="79">
                  <c:v>136800</c:v>
                </c:pt>
                <c:pt idx="80">
                  <c:v>134280</c:v>
                </c:pt>
                <c:pt idx="81">
                  <c:v>128280</c:v>
                </c:pt>
                <c:pt idx="82">
                  <c:v>123359.99999999999</c:v>
                </c:pt>
                <c:pt idx="83">
                  <c:v>118800</c:v>
                </c:pt>
                <c:pt idx="84">
                  <c:v>114840</c:v>
                </c:pt>
                <c:pt idx="85">
                  <c:v>108720</c:v>
                </c:pt>
                <c:pt idx="86">
                  <c:v>108600.00000000001</c:v>
                </c:pt>
                <c:pt idx="87">
                  <c:v>104640.00000000001</c:v>
                </c:pt>
                <c:pt idx="88">
                  <c:v>103320</c:v>
                </c:pt>
                <c:pt idx="89">
                  <c:v>97920</c:v>
                </c:pt>
                <c:pt idx="90">
                  <c:v>95520</c:v>
                </c:pt>
                <c:pt idx="91">
                  <c:v>95160</c:v>
                </c:pt>
                <c:pt idx="92">
                  <c:v>93480</c:v>
                </c:pt>
                <c:pt idx="93">
                  <c:v>93360</c:v>
                </c:pt>
                <c:pt idx="94">
                  <c:v>88800</c:v>
                </c:pt>
                <c:pt idx="95">
                  <c:v>85560</c:v>
                </c:pt>
                <c:pt idx="96">
                  <c:v>84840</c:v>
                </c:pt>
                <c:pt idx="97">
                  <c:v>83640</c:v>
                </c:pt>
                <c:pt idx="98">
                  <c:v>78840</c:v>
                </c:pt>
                <c:pt idx="99">
                  <c:v>78240</c:v>
                </c:pt>
                <c:pt idx="100">
                  <c:v>77880</c:v>
                </c:pt>
                <c:pt idx="101">
                  <c:v>73440</c:v>
                </c:pt>
                <c:pt idx="102">
                  <c:v>71400</c:v>
                </c:pt>
                <c:pt idx="103">
                  <c:v>71280</c:v>
                </c:pt>
                <c:pt idx="104">
                  <c:v>68520</c:v>
                </c:pt>
                <c:pt idx="105">
                  <c:v>67080</c:v>
                </c:pt>
                <c:pt idx="106">
                  <c:v>61800.000000000007</c:v>
                </c:pt>
                <c:pt idx="107">
                  <c:v>56160</c:v>
                </c:pt>
                <c:pt idx="108">
                  <c:v>56040</c:v>
                </c:pt>
                <c:pt idx="109">
                  <c:v>54360</c:v>
                </c:pt>
                <c:pt idx="110">
                  <c:v>54120</c:v>
                </c:pt>
                <c:pt idx="111">
                  <c:v>53040</c:v>
                </c:pt>
                <c:pt idx="112">
                  <c:v>51840</c:v>
                </c:pt>
                <c:pt idx="113">
                  <c:v>51360</c:v>
                </c:pt>
                <c:pt idx="114">
                  <c:v>51000</c:v>
                </c:pt>
                <c:pt idx="115">
                  <c:v>51000</c:v>
                </c:pt>
                <c:pt idx="116">
                  <c:v>51000</c:v>
                </c:pt>
                <c:pt idx="117">
                  <c:v>50520</c:v>
                </c:pt>
                <c:pt idx="118">
                  <c:v>49800.000000000007</c:v>
                </c:pt>
                <c:pt idx="119">
                  <c:v>48960</c:v>
                </c:pt>
                <c:pt idx="120">
                  <c:v>48719.999999999993</c:v>
                </c:pt>
                <c:pt idx="121">
                  <c:v>48239.999999999993</c:v>
                </c:pt>
                <c:pt idx="122">
                  <c:v>47640</c:v>
                </c:pt>
                <c:pt idx="123">
                  <c:v>47640</c:v>
                </c:pt>
                <c:pt idx="124">
                  <c:v>47400</c:v>
                </c:pt>
                <c:pt idx="125">
                  <c:v>47280</c:v>
                </c:pt>
                <c:pt idx="126">
                  <c:v>47040</c:v>
                </c:pt>
                <c:pt idx="127">
                  <c:v>45120</c:v>
                </c:pt>
                <c:pt idx="128">
                  <c:v>44520</c:v>
                </c:pt>
                <c:pt idx="129">
                  <c:v>44520</c:v>
                </c:pt>
                <c:pt idx="130">
                  <c:v>44400</c:v>
                </c:pt>
                <c:pt idx="131">
                  <c:v>44280</c:v>
                </c:pt>
                <c:pt idx="132">
                  <c:v>43560</c:v>
                </c:pt>
                <c:pt idx="133">
                  <c:v>43440</c:v>
                </c:pt>
                <c:pt idx="134">
                  <c:v>43080</c:v>
                </c:pt>
                <c:pt idx="135">
                  <c:v>42240</c:v>
                </c:pt>
                <c:pt idx="136">
                  <c:v>41880</c:v>
                </c:pt>
                <c:pt idx="137">
                  <c:v>41400</c:v>
                </c:pt>
                <c:pt idx="138">
                  <c:v>40200</c:v>
                </c:pt>
                <c:pt idx="139">
                  <c:v>39840</c:v>
                </c:pt>
                <c:pt idx="140">
                  <c:v>39360</c:v>
                </c:pt>
                <c:pt idx="141">
                  <c:v>39000</c:v>
                </c:pt>
                <c:pt idx="142">
                  <c:v>39000</c:v>
                </c:pt>
                <c:pt idx="143">
                  <c:v>38880</c:v>
                </c:pt>
                <c:pt idx="144">
                  <c:v>38640</c:v>
                </c:pt>
                <c:pt idx="145">
                  <c:v>38040</c:v>
                </c:pt>
                <c:pt idx="146">
                  <c:v>35520</c:v>
                </c:pt>
                <c:pt idx="147">
                  <c:v>34920</c:v>
                </c:pt>
                <c:pt idx="148">
                  <c:v>34800</c:v>
                </c:pt>
                <c:pt idx="149">
                  <c:v>33720</c:v>
                </c:pt>
                <c:pt idx="150">
                  <c:v>33480</c:v>
                </c:pt>
                <c:pt idx="151">
                  <c:v>33480</c:v>
                </c:pt>
                <c:pt idx="152">
                  <c:v>30240</c:v>
                </c:pt>
                <c:pt idx="153">
                  <c:v>30240</c:v>
                </c:pt>
                <c:pt idx="154">
                  <c:v>29880.000000000004</c:v>
                </c:pt>
                <c:pt idx="155">
                  <c:v>27839.999999999996</c:v>
                </c:pt>
                <c:pt idx="156">
                  <c:v>27359.999999999996</c:v>
                </c:pt>
                <c:pt idx="157">
                  <c:v>26880.000000000004</c:v>
                </c:pt>
                <c:pt idx="158">
                  <c:v>26280</c:v>
                </c:pt>
                <c:pt idx="159">
                  <c:v>26040</c:v>
                </c:pt>
                <c:pt idx="160">
                  <c:v>25920</c:v>
                </c:pt>
                <c:pt idx="161">
                  <c:v>25800</c:v>
                </c:pt>
                <c:pt idx="162">
                  <c:v>23760</c:v>
                </c:pt>
                <c:pt idx="163">
                  <c:v>22920</c:v>
                </c:pt>
                <c:pt idx="164">
                  <c:v>22560</c:v>
                </c:pt>
                <c:pt idx="165">
                  <c:v>22080</c:v>
                </c:pt>
                <c:pt idx="166">
                  <c:v>19920</c:v>
                </c:pt>
                <c:pt idx="167">
                  <c:v>18000</c:v>
                </c:pt>
                <c:pt idx="168">
                  <c:v>17400</c:v>
                </c:pt>
                <c:pt idx="169">
                  <c:v>15840</c:v>
                </c:pt>
                <c:pt idx="170">
                  <c:v>15120</c:v>
                </c:pt>
                <c:pt idx="171">
                  <c:v>14880</c:v>
                </c:pt>
                <c:pt idx="172">
                  <c:v>12480</c:v>
                </c:pt>
                <c:pt idx="173">
                  <c:v>11640</c:v>
                </c:pt>
                <c:pt idx="174">
                  <c:v>10800</c:v>
                </c:pt>
                <c:pt idx="175">
                  <c:v>8280</c:v>
                </c:pt>
                <c:pt idx="176">
                  <c:v>8040.0000000000009</c:v>
                </c:pt>
                <c:pt idx="177">
                  <c:v>7800</c:v>
                </c:pt>
                <c:pt idx="178">
                  <c:v>7320</c:v>
                </c:pt>
                <c:pt idx="179">
                  <c:v>6600.0000000000009</c:v>
                </c:pt>
                <c:pt idx="180">
                  <c:v>5280</c:v>
                </c:pt>
                <c:pt idx="181">
                  <c:v>4800</c:v>
                </c:pt>
                <c:pt idx="182">
                  <c:v>4560</c:v>
                </c:pt>
                <c:pt idx="183">
                  <c:v>4440</c:v>
                </c:pt>
                <c:pt idx="184">
                  <c:v>4320</c:v>
                </c:pt>
                <c:pt idx="185">
                  <c:v>4200</c:v>
                </c:pt>
                <c:pt idx="186">
                  <c:v>3960</c:v>
                </c:pt>
                <c:pt idx="187">
                  <c:v>3960</c:v>
                </c:pt>
                <c:pt idx="188">
                  <c:v>3960</c:v>
                </c:pt>
                <c:pt idx="189">
                  <c:v>3840</c:v>
                </c:pt>
                <c:pt idx="190">
                  <c:v>3479.9999999999995</c:v>
                </c:pt>
                <c:pt idx="191">
                  <c:v>3479.9999999999995</c:v>
                </c:pt>
                <c:pt idx="192">
                  <c:v>3000</c:v>
                </c:pt>
                <c:pt idx="193">
                  <c:v>2880</c:v>
                </c:pt>
                <c:pt idx="194">
                  <c:v>2640</c:v>
                </c:pt>
                <c:pt idx="195">
                  <c:v>2520</c:v>
                </c:pt>
                <c:pt idx="196">
                  <c:v>2520</c:v>
                </c:pt>
                <c:pt idx="197">
                  <c:v>2520</c:v>
                </c:pt>
                <c:pt idx="198">
                  <c:v>2400</c:v>
                </c:pt>
                <c:pt idx="199">
                  <c:v>2160</c:v>
                </c:pt>
                <c:pt idx="200">
                  <c:v>2160</c:v>
                </c:pt>
                <c:pt idx="201">
                  <c:v>2040.0000000000002</c:v>
                </c:pt>
                <c:pt idx="202">
                  <c:v>2040.0000000000002</c:v>
                </c:pt>
                <c:pt idx="203">
                  <c:v>1680.0000000000002</c:v>
                </c:pt>
                <c:pt idx="204">
                  <c:v>1680.0000000000002</c:v>
                </c:pt>
                <c:pt idx="205">
                  <c:v>1560</c:v>
                </c:pt>
                <c:pt idx="206">
                  <c:v>1560</c:v>
                </c:pt>
                <c:pt idx="207">
                  <c:v>1560</c:v>
                </c:pt>
                <c:pt idx="208">
                  <c:v>1320</c:v>
                </c:pt>
                <c:pt idx="20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86944"/>
        <c:axId val="42388864"/>
      </c:scatterChart>
      <c:scatterChart>
        <c:scatterStyle val="smoothMarker"/>
        <c:varyColors val="0"/>
        <c:ser>
          <c:idx val="2"/>
          <c:order val="0"/>
          <c:tx>
            <c:v>Power Load</c:v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'Load Duration'!$N$2:$N$289</c:f>
              <c:numCache>
                <c:formatCode>General</c:formatCode>
                <c:ptCount val="288"/>
                <c:pt idx="0">
                  <c:v>0</c:v>
                </c:pt>
                <c:pt idx="1">
                  <c:v>3.4722222222222229E-3</c:v>
                </c:pt>
                <c:pt idx="2">
                  <c:v>6.9444444444444475E-3</c:v>
                </c:pt>
                <c:pt idx="3">
                  <c:v>1.0416666666666666E-2</c:v>
                </c:pt>
                <c:pt idx="4">
                  <c:v>1.3888888888888897E-2</c:v>
                </c:pt>
                <c:pt idx="5">
                  <c:v>1.7361111111111119E-2</c:v>
                </c:pt>
                <c:pt idx="6">
                  <c:v>2.083333333333335E-2</c:v>
                </c:pt>
                <c:pt idx="7">
                  <c:v>2.4305555555555559E-2</c:v>
                </c:pt>
                <c:pt idx="8">
                  <c:v>2.7777777777777811E-2</c:v>
                </c:pt>
                <c:pt idx="9">
                  <c:v>3.1250000000000014E-2</c:v>
                </c:pt>
                <c:pt idx="10">
                  <c:v>3.4722222222222231E-2</c:v>
                </c:pt>
                <c:pt idx="11">
                  <c:v>3.8194444444444448E-2</c:v>
                </c:pt>
                <c:pt idx="12">
                  <c:v>4.1666666666666692E-2</c:v>
                </c:pt>
                <c:pt idx="13">
                  <c:v>4.5138888888888895E-2</c:v>
                </c:pt>
                <c:pt idx="14">
                  <c:v>4.8611111111111133E-2</c:v>
                </c:pt>
                <c:pt idx="15">
                  <c:v>5.2083333333333391E-2</c:v>
                </c:pt>
                <c:pt idx="16">
                  <c:v>5.5555555555555552E-2</c:v>
                </c:pt>
                <c:pt idx="17">
                  <c:v>5.9027777777777804E-2</c:v>
                </c:pt>
                <c:pt idx="18">
                  <c:v>6.2500000000000014E-2</c:v>
                </c:pt>
                <c:pt idx="19">
                  <c:v>6.5972222222222265E-2</c:v>
                </c:pt>
                <c:pt idx="20">
                  <c:v>6.9444444444444489E-2</c:v>
                </c:pt>
                <c:pt idx="21">
                  <c:v>7.2916666666666713E-2</c:v>
                </c:pt>
                <c:pt idx="22">
                  <c:v>7.6388888888888909E-2</c:v>
                </c:pt>
                <c:pt idx="23">
                  <c:v>7.9861111111111174E-2</c:v>
                </c:pt>
                <c:pt idx="24">
                  <c:v>8.3333333333333384E-2</c:v>
                </c:pt>
                <c:pt idx="25">
                  <c:v>8.6805555555555594E-2</c:v>
                </c:pt>
                <c:pt idx="26">
                  <c:v>9.0277777777777776E-2</c:v>
                </c:pt>
                <c:pt idx="27">
                  <c:v>9.3750000000000069E-2</c:v>
                </c:pt>
                <c:pt idx="28">
                  <c:v>9.7222222222222265E-2</c:v>
                </c:pt>
                <c:pt idx="29">
                  <c:v>0.10069444444444452</c:v>
                </c:pt>
                <c:pt idx="30">
                  <c:v>0.10416666666666673</c:v>
                </c:pt>
                <c:pt idx="31">
                  <c:v>0.10763888888888892</c:v>
                </c:pt>
                <c:pt idx="32">
                  <c:v>0.11111111111111116</c:v>
                </c:pt>
                <c:pt idx="33">
                  <c:v>0.11458333333333337</c:v>
                </c:pt>
                <c:pt idx="34">
                  <c:v>0.11805555555555559</c:v>
                </c:pt>
                <c:pt idx="35">
                  <c:v>0.12152777777777785</c:v>
                </c:pt>
                <c:pt idx="36">
                  <c:v>0.12500000000000003</c:v>
                </c:pt>
                <c:pt idx="37">
                  <c:v>0.12847222222222224</c:v>
                </c:pt>
                <c:pt idx="38">
                  <c:v>0.13194444444444456</c:v>
                </c:pt>
                <c:pt idx="39">
                  <c:v>0.13541666666666671</c:v>
                </c:pt>
                <c:pt idx="40">
                  <c:v>0.1388888888888889</c:v>
                </c:pt>
                <c:pt idx="41">
                  <c:v>0.14236111111111113</c:v>
                </c:pt>
                <c:pt idx="42">
                  <c:v>0.14583333333333334</c:v>
                </c:pt>
                <c:pt idx="43">
                  <c:v>0.1493055555555555</c:v>
                </c:pt>
                <c:pt idx="44">
                  <c:v>0.15277777777777771</c:v>
                </c:pt>
                <c:pt idx="45">
                  <c:v>0.15625000000000003</c:v>
                </c:pt>
                <c:pt idx="46">
                  <c:v>0.15972222222222224</c:v>
                </c:pt>
                <c:pt idx="47">
                  <c:v>0.16319444444444439</c:v>
                </c:pt>
                <c:pt idx="48">
                  <c:v>0.16666666666666655</c:v>
                </c:pt>
                <c:pt idx="49">
                  <c:v>0.17013888888888876</c:v>
                </c:pt>
                <c:pt idx="50">
                  <c:v>0.17361111111111099</c:v>
                </c:pt>
                <c:pt idx="51">
                  <c:v>0.17708333333333326</c:v>
                </c:pt>
                <c:pt idx="52">
                  <c:v>0.18055555555555539</c:v>
                </c:pt>
                <c:pt idx="53">
                  <c:v>0.18402777777777765</c:v>
                </c:pt>
                <c:pt idx="54">
                  <c:v>0.18749999999999992</c:v>
                </c:pt>
                <c:pt idx="55">
                  <c:v>0.19097222222222204</c:v>
                </c:pt>
                <c:pt idx="56">
                  <c:v>0.19444444444444434</c:v>
                </c:pt>
                <c:pt idx="57">
                  <c:v>0.19791666666666644</c:v>
                </c:pt>
                <c:pt idx="58">
                  <c:v>0.2013888888888887</c:v>
                </c:pt>
                <c:pt idx="59">
                  <c:v>0.20486111111111091</c:v>
                </c:pt>
                <c:pt idx="60">
                  <c:v>0.20833333333333318</c:v>
                </c:pt>
                <c:pt idx="61">
                  <c:v>0.21180555555555527</c:v>
                </c:pt>
                <c:pt idx="62">
                  <c:v>0.21527777777777748</c:v>
                </c:pt>
                <c:pt idx="63">
                  <c:v>0.21874999999999981</c:v>
                </c:pt>
                <c:pt idx="64">
                  <c:v>0.2222222222222219</c:v>
                </c:pt>
                <c:pt idx="65">
                  <c:v>0.22569444444444417</c:v>
                </c:pt>
                <c:pt idx="66">
                  <c:v>0.22916666666666632</c:v>
                </c:pt>
                <c:pt idx="67">
                  <c:v>0.23263888888888853</c:v>
                </c:pt>
                <c:pt idx="68">
                  <c:v>0.23611111111111074</c:v>
                </c:pt>
                <c:pt idx="69">
                  <c:v>0.23958333333333301</c:v>
                </c:pt>
                <c:pt idx="70">
                  <c:v>0.24305555555555516</c:v>
                </c:pt>
                <c:pt idx="71">
                  <c:v>0.2465277777777774</c:v>
                </c:pt>
                <c:pt idx="72">
                  <c:v>0.24999999999999969</c:v>
                </c:pt>
                <c:pt idx="73">
                  <c:v>0.25347222222222182</c:v>
                </c:pt>
                <c:pt idx="74">
                  <c:v>0.25694444444444414</c:v>
                </c:pt>
                <c:pt idx="75">
                  <c:v>0.26041666666666641</c:v>
                </c:pt>
                <c:pt idx="76">
                  <c:v>0.26388888888888867</c:v>
                </c:pt>
                <c:pt idx="77">
                  <c:v>0.26736111111111066</c:v>
                </c:pt>
                <c:pt idx="78">
                  <c:v>0.27083333333333276</c:v>
                </c:pt>
                <c:pt idx="79">
                  <c:v>0.27430555555555508</c:v>
                </c:pt>
                <c:pt idx="80">
                  <c:v>0.27777777777777746</c:v>
                </c:pt>
                <c:pt idx="81">
                  <c:v>0.28124999999999961</c:v>
                </c:pt>
                <c:pt idx="82">
                  <c:v>0.28472222222222182</c:v>
                </c:pt>
                <c:pt idx="83">
                  <c:v>0.28819444444444392</c:v>
                </c:pt>
                <c:pt idx="84">
                  <c:v>0.29166666666666635</c:v>
                </c:pt>
                <c:pt idx="85">
                  <c:v>0.29513888888888845</c:v>
                </c:pt>
                <c:pt idx="86">
                  <c:v>0.29861111111111055</c:v>
                </c:pt>
                <c:pt idx="87">
                  <c:v>0.30208333333333282</c:v>
                </c:pt>
                <c:pt idx="88">
                  <c:v>0.30555555555555497</c:v>
                </c:pt>
                <c:pt idx="89">
                  <c:v>0.30902777777777746</c:v>
                </c:pt>
                <c:pt idx="90">
                  <c:v>0.31249999999999961</c:v>
                </c:pt>
                <c:pt idx="91">
                  <c:v>0.31597222222222182</c:v>
                </c:pt>
                <c:pt idx="92">
                  <c:v>0.31944444444444392</c:v>
                </c:pt>
                <c:pt idx="93">
                  <c:v>0.3229166666666663</c:v>
                </c:pt>
                <c:pt idx="94">
                  <c:v>0.32638888888888862</c:v>
                </c:pt>
                <c:pt idx="95">
                  <c:v>0.32986111111111055</c:v>
                </c:pt>
                <c:pt idx="96">
                  <c:v>0.33333333333333276</c:v>
                </c:pt>
                <c:pt idx="97">
                  <c:v>0.33680555555555497</c:v>
                </c:pt>
                <c:pt idx="98">
                  <c:v>0.34027777777777718</c:v>
                </c:pt>
                <c:pt idx="99">
                  <c:v>0.34374999999999939</c:v>
                </c:pt>
                <c:pt idx="100">
                  <c:v>0.3472222222222216</c:v>
                </c:pt>
                <c:pt idx="101">
                  <c:v>0.35069444444444381</c:v>
                </c:pt>
                <c:pt idx="102">
                  <c:v>0.35416666666666602</c:v>
                </c:pt>
                <c:pt idx="103">
                  <c:v>0.35763888888888823</c:v>
                </c:pt>
                <c:pt idx="104">
                  <c:v>0.36111111111111033</c:v>
                </c:pt>
                <c:pt idx="105">
                  <c:v>0.36458333333333265</c:v>
                </c:pt>
                <c:pt idx="106">
                  <c:v>0.3680555555555548</c:v>
                </c:pt>
                <c:pt idx="107">
                  <c:v>0.37152777777777718</c:v>
                </c:pt>
                <c:pt idx="108">
                  <c:v>0.37499999999999939</c:v>
                </c:pt>
                <c:pt idx="109">
                  <c:v>0.37847222222222154</c:v>
                </c:pt>
                <c:pt idx="110">
                  <c:v>0.38194444444444381</c:v>
                </c:pt>
                <c:pt idx="111">
                  <c:v>0.38541666666666602</c:v>
                </c:pt>
                <c:pt idx="112">
                  <c:v>0.38888888888888834</c:v>
                </c:pt>
                <c:pt idx="113">
                  <c:v>0.39236111111111033</c:v>
                </c:pt>
                <c:pt idx="114">
                  <c:v>0.39583333333333248</c:v>
                </c:pt>
                <c:pt idx="115">
                  <c:v>0.39930555555555486</c:v>
                </c:pt>
                <c:pt idx="116">
                  <c:v>0.40277777777777696</c:v>
                </c:pt>
                <c:pt idx="117">
                  <c:v>0.40624999999999917</c:v>
                </c:pt>
                <c:pt idx="118">
                  <c:v>0.40972222222222132</c:v>
                </c:pt>
                <c:pt idx="119">
                  <c:v>0.41319444444444348</c:v>
                </c:pt>
                <c:pt idx="120">
                  <c:v>0.41666666666666585</c:v>
                </c:pt>
                <c:pt idx="121">
                  <c:v>0.42013888888888801</c:v>
                </c:pt>
                <c:pt idx="122">
                  <c:v>0.42361111111111011</c:v>
                </c:pt>
                <c:pt idx="123">
                  <c:v>0.42708333333333232</c:v>
                </c:pt>
                <c:pt idx="124">
                  <c:v>0.43055555555555458</c:v>
                </c:pt>
                <c:pt idx="125">
                  <c:v>0.43402777777777701</c:v>
                </c:pt>
                <c:pt idx="126">
                  <c:v>0.43749999999999917</c:v>
                </c:pt>
                <c:pt idx="127">
                  <c:v>0.44097222222222127</c:v>
                </c:pt>
                <c:pt idx="128">
                  <c:v>0.44444444444444337</c:v>
                </c:pt>
                <c:pt idx="129">
                  <c:v>0.44791666666666574</c:v>
                </c:pt>
                <c:pt idx="130">
                  <c:v>0.45138888888888801</c:v>
                </c:pt>
                <c:pt idx="131">
                  <c:v>0.45486111111110999</c:v>
                </c:pt>
                <c:pt idx="132">
                  <c:v>0.4583333333333322</c:v>
                </c:pt>
                <c:pt idx="133">
                  <c:v>0.46180555555555441</c:v>
                </c:pt>
                <c:pt idx="134">
                  <c:v>0.46527777777777674</c:v>
                </c:pt>
                <c:pt idx="135">
                  <c:v>0.46874999999999895</c:v>
                </c:pt>
                <c:pt idx="136">
                  <c:v>0.47222222222222116</c:v>
                </c:pt>
                <c:pt idx="137">
                  <c:v>0.47569444444444331</c:v>
                </c:pt>
                <c:pt idx="138">
                  <c:v>0.47916666666666557</c:v>
                </c:pt>
                <c:pt idx="139">
                  <c:v>0.48263888888888784</c:v>
                </c:pt>
                <c:pt idx="140">
                  <c:v>0.48611111111110983</c:v>
                </c:pt>
                <c:pt idx="141">
                  <c:v>0.4895833333333322</c:v>
                </c:pt>
                <c:pt idx="142">
                  <c:v>0.4930555555555543</c:v>
                </c:pt>
                <c:pt idx="143">
                  <c:v>0.49652777777777674</c:v>
                </c:pt>
                <c:pt idx="144">
                  <c:v>0.49999999999999895</c:v>
                </c:pt>
                <c:pt idx="145">
                  <c:v>0.50347222222222077</c:v>
                </c:pt>
                <c:pt idx="146">
                  <c:v>0.50694444444444342</c:v>
                </c:pt>
                <c:pt idx="147">
                  <c:v>0.51041666666666519</c:v>
                </c:pt>
                <c:pt idx="148">
                  <c:v>0.51388888888888762</c:v>
                </c:pt>
                <c:pt idx="149">
                  <c:v>0.51736111111110961</c:v>
                </c:pt>
                <c:pt idx="150">
                  <c:v>0.52083333333333204</c:v>
                </c:pt>
                <c:pt idx="151">
                  <c:v>0.52430555555555425</c:v>
                </c:pt>
                <c:pt idx="152">
                  <c:v>0.52777777777777668</c:v>
                </c:pt>
                <c:pt idx="153">
                  <c:v>0.53124999999999867</c:v>
                </c:pt>
                <c:pt idx="154">
                  <c:v>0.53472222222222088</c:v>
                </c:pt>
                <c:pt idx="155">
                  <c:v>0.53819444444444331</c:v>
                </c:pt>
                <c:pt idx="156">
                  <c:v>0.5416666666666653</c:v>
                </c:pt>
                <c:pt idx="157">
                  <c:v>0.54513888888888762</c:v>
                </c:pt>
                <c:pt idx="158">
                  <c:v>0.54861111111110972</c:v>
                </c:pt>
                <c:pt idx="159">
                  <c:v>0.55208333333333193</c:v>
                </c:pt>
                <c:pt idx="160">
                  <c:v>0.55555555555555414</c:v>
                </c:pt>
                <c:pt idx="161">
                  <c:v>0.55902777777777635</c:v>
                </c:pt>
                <c:pt idx="162">
                  <c:v>0.56249999999999867</c:v>
                </c:pt>
                <c:pt idx="163">
                  <c:v>0.56597222222222077</c:v>
                </c:pt>
                <c:pt idx="164">
                  <c:v>0.5694444444444432</c:v>
                </c:pt>
                <c:pt idx="165">
                  <c:v>0.57291666666666519</c:v>
                </c:pt>
                <c:pt idx="166">
                  <c:v>0.57638888888888762</c:v>
                </c:pt>
                <c:pt idx="167">
                  <c:v>0.57986111111110961</c:v>
                </c:pt>
                <c:pt idx="168">
                  <c:v>0.58333333333333159</c:v>
                </c:pt>
                <c:pt idx="169">
                  <c:v>0.58680555555555403</c:v>
                </c:pt>
                <c:pt idx="170">
                  <c:v>0.59027777777777601</c:v>
                </c:pt>
                <c:pt idx="171">
                  <c:v>0.59374999999999845</c:v>
                </c:pt>
                <c:pt idx="172">
                  <c:v>0.59722222222222043</c:v>
                </c:pt>
                <c:pt idx="173">
                  <c:v>0.60069444444444331</c:v>
                </c:pt>
                <c:pt idx="174">
                  <c:v>0.60416666666666508</c:v>
                </c:pt>
                <c:pt idx="175">
                  <c:v>0.60763888888888773</c:v>
                </c:pt>
                <c:pt idx="176">
                  <c:v>0.61111111111110961</c:v>
                </c:pt>
                <c:pt idx="177">
                  <c:v>0.61458333333333171</c:v>
                </c:pt>
                <c:pt idx="178">
                  <c:v>0.61805555555555414</c:v>
                </c:pt>
                <c:pt idx="179">
                  <c:v>0.62152777777777612</c:v>
                </c:pt>
                <c:pt idx="180">
                  <c:v>0.62499999999999856</c:v>
                </c:pt>
                <c:pt idx="181">
                  <c:v>0.62847222222222054</c:v>
                </c:pt>
                <c:pt idx="182">
                  <c:v>0.63194444444444309</c:v>
                </c:pt>
                <c:pt idx="183">
                  <c:v>0.63541666666666496</c:v>
                </c:pt>
                <c:pt idx="184">
                  <c:v>0.63888888888888762</c:v>
                </c:pt>
                <c:pt idx="185">
                  <c:v>0.64236111111110961</c:v>
                </c:pt>
                <c:pt idx="186">
                  <c:v>0.64583333333333193</c:v>
                </c:pt>
                <c:pt idx="187">
                  <c:v>0.64930555555555403</c:v>
                </c:pt>
                <c:pt idx="188">
                  <c:v>0.65277777777777624</c:v>
                </c:pt>
                <c:pt idx="189">
                  <c:v>0.65624999999999845</c:v>
                </c:pt>
                <c:pt idx="190">
                  <c:v>0.65972222222222066</c:v>
                </c:pt>
                <c:pt idx="191">
                  <c:v>0.66319444444444287</c:v>
                </c:pt>
                <c:pt idx="192">
                  <c:v>0.66666666666666485</c:v>
                </c:pt>
                <c:pt idx="193">
                  <c:v>0.67013888888888751</c:v>
                </c:pt>
                <c:pt idx="194">
                  <c:v>0.67361111111110972</c:v>
                </c:pt>
                <c:pt idx="195">
                  <c:v>0.67708333333333182</c:v>
                </c:pt>
                <c:pt idx="196">
                  <c:v>0.68055555555555369</c:v>
                </c:pt>
                <c:pt idx="197">
                  <c:v>0.6840277777777759</c:v>
                </c:pt>
                <c:pt idx="198">
                  <c:v>0.68749999999999811</c:v>
                </c:pt>
                <c:pt idx="199">
                  <c:v>0.69097222222222032</c:v>
                </c:pt>
                <c:pt idx="200">
                  <c:v>0.69444444444444264</c:v>
                </c:pt>
                <c:pt idx="201">
                  <c:v>0.69791666666666452</c:v>
                </c:pt>
                <c:pt idx="202">
                  <c:v>0.70138888888888695</c:v>
                </c:pt>
                <c:pt idx="203">
                  <c:v>0.70486111111110938</c:v>
                </c:pt>
                <c:pt idx="204">
                  <c:v>0.70833333333333159</c:v>
                </c:pt>
                <c:pt idx="205">
                  <c:v>0.71180555555555391</c:v>
                </c:pt>
                <c:pt idx="206">
                  <c:v>0.71527777777777579</c:v>
                </c:pt>
                <c:pt idx="207">
                  <c:v>0.71874999999999822</c:v>
                </c:pt>
                <c:pt idx="208">
                  <c:v>0.72222222222222021</c:v>
                </c:pt>
                <c:pt idx="209">
                  <c:v>0.72569444444444275</c:v>
                </c:pt>
                <c:pt idx="210">
                  <c:v>0.72916666666666452</c:v>
                </c:pt>
                <c:pt idx="211">
                  <c:v>0.73263888888888706</c:v>
                </c:pt>
                <c:pt idx="212">
                  <c:v>0.73611111111110905</c:v>
                </c:pt>
                <c:pt idx="213">
                  <c:v>0.73958333333333148</c:v>
                </c:pt>
                <c:pt idx="214">
                  <c:v>0.7430555555555538</c:v>
                </c:pt>
                <c:pt idx="215">
                  <c:v>0.74652777777777568</c:v>
                </c:pt>
                <c:pt idx="216">
                  <c:v>0.74999999999999811</c:v>
                </c:pt>
                <c:pt idx="217">
                  <c:v>0.7534722222222201</c:v>
                </c:pt>
                <c:pt idx="218">
                  <c:v>0.75694444444444275</c:v>
                </c:pt>
                <c:pt idx="219">
                  <c:v>0.76041666666666452</c:v>
                </c:pt>
                <c:pt idx="220">
                  <c:v>0.76388888888888695</c:v>
                </c:pt>
                <c:pt idx="221">
                  <c:v>0.76736111111110894</c:v>
                </c:pt>
                <c:pt idx="222">
                  <c:v>0.77083333333333148</c:v>
                </c:pt>
                <c:pt idx="223">
                  <c:v>0.7743055555555538</c:v>
                </c:pt>
                <c:pt idx="224">
                  <c:v>0.7777777777777759</c:v>
                </c:pt>
                <c:pt idx="225">
                  <c:v>0.78124999999999778</c:v>
                </c:pt>
                <c:pt idx="226">
                  <c:v>0.78472222222221999</c:v>
                </c:pt>
                <c:pt idx="227">
                  <c:v>0.78819444444444242</c:v>
                </c:pt>
                <c:pt idx="228">
                  <c:v>0.79166666666666441</c:v>
                </c:pt>
                <c:pt idx="229">
                  <c:v>0.79513888888888662</c:v>
                </c:pt>
                <c:pt idx="230">
                  <c:v>0.79861111111110883</c:v>
                </c:pt>
                <c:pt idx="231">
                  <c:v>0.80208333333333104</c:v>
                </c:pt>
                <c:pt idx="232">
                  <c:v>0.80555555555555325</c:v>
                </c:pt>
                <c:pt idx="233">
                  <c:v>0.80902777777777568</c:v>
                </c:pt>
                <c:pt idx="234">
                  <c:v>0.81249999999999767</c:v>
                </c:pt>
                <c:pt idx="235">
                  <c:v>0.81597222222221988</c:v>
                </c:pt>
                <c:pt idx="236">
                  <c:v>0.81944444444444231</c:v>
                </c:pt>
                <c:pt idx="237">
                  <c:v>0.8229166666666643</c:v>
                </c:pt>
                <c:pt idx="238">
                  <c:v>0.82638888888888662</c:v>
                </c:pt>
                <c:pt idx="239">
                  <c:v>0.82986111111110872</c:v>
                </c:pt>
                <c:pt idx="240">
                  <c:v>0.83333333333333093</c:v>
                </c:pt>
                <c:pt idx="241">
                  <c:v>0.83680555555555336</c:v>
                </c:pt>
                <c:pt idx="242">
                  <c:v>0.84027777777777535</c:v>
                </c:pt>
                <c:pt idx="243">
                  <c:v>0.84374999999999789</c:v>
                </c:pt>
                <c:pt idx="244">
                  <c:v>0.84722222222221977</c:v>
                </c:pt>
                <c:pt idx="245">
                  <c:v>0.85069444444444242</c:v>
                </c:pt>
                <c:pt idx="246">
                  <c:v>0.85416666666666419</c:v>
                </c:pt>
                <c:pt idx="247">
                  <c:v>0.85763888888888673</c:v>
                </c:pt>
                <c:pt idx="248">
                  <c:v>0.86111111111110861</c:v>
                </c:pt>
                <c:pt idx="249">
                  <c:v>0.86458333333333082</c:v>
                </c:pt>
                <c:pt idx="250">
                  <c:v>0.86805555555555325</c:v>
                </c:pt>
                <c:pt idx="251">
                  <c:v>0.87152777777777524</c:v>
                </c:pt>
                <c:pt idx="252">
                  <c:v>0.87499999999999778</c:v>
                </c:pt>
                <c:pt idx="253">
                  <c:v>0.87847222222221966</c:v>
                </c:pt>
                <c:pt idx="254">
                  <c:v>0.88194444444444209</c:v>
                </c:pt>
                <c:pt idx="255">
                  <c:v>0.88541666666666385</c:v>
                </c:pt>
                <c:pt idx="256">
                  <c:v>0.88888888888888651</c:v>
                </c:pt>
                <c:pt idx="257">
                  <c:v>0.8923611111111085</c:v>
                </c:pt>
                <c:pt idx="258">
                  <c:v>0.89583333333333071</c:v>
                </c:pt>
                <c:pt idx="259">
                  <c:v>0.89930555555555292</c:v>
                </c:pt>
                <c:pt idx="260">
                  <c:v>0.90277777777777513</c:v>
                </c:pt>
                <c:pt idx="261">
                  <c:v>0.90624999999999734</c:v>
                </c:pt>
                <c:pt idx="262">
                  <c:v>0.90972222222221955</c:v>
                </c:pt>
                <c:pt idx="263">
                  <c:v>0.91319444444444198</c:v>
                </c:pt>
                <c:pt idx="264">
                  <c:v>0.91666666666666397</c:v>
                </c:pt>
                <c:pt idx="265">
                  <c:v>0.9201388888888864</c:v>
                </c:pt>
                <c:pt idx="266">
                  <c:v>0.92361111111110861</c:v>
                </c:pt>
                <c:pt idx="267">
                  <c:v>0.92708333333333071</c:v>
                </c:pt>
                <c:pt idx="268">
                  <c:v>0.9305555555555528</c:v>
                </c:pt>
                <c:pt idx="269">
                  <c:v>0.93402777777777501</c:v>
                </c:pt>
                <c:pt idx="270">
                  <c:v>0.93749999999999722</c:v>
                </c:pt>
                <c:pt idx="271">
                  <c:v>0.94097222222221943</c:v>
                </c:pt>
                <c:pt idx="272">
                  <c:v>0.94444444444444164</c:v>
                </c:pt>
                <c:pt idx="273">
                  <c:v>0.94791666666666363</c:v>
                </c:pt>
                <c:pt idx="274">
                  <c:v>0.95138888888888629</c:v>
                </c:pt>
                <c:pt idx="275">
                  <c:v>0.9548611111111085</c:v>
                </c:pt>
                <c:pt idx="276">
                  <c:v>0.95833333333333071</c:v>
                </c:pt>
                <c:pt idx="277">
                  <c:v>0.96180555555555292</c:v>
                </c:pt>
                <c:pt idx="278">
                  <c:v>0.9652777777777749</c:v>
                </c:pt>
                <c:pt idx="279">
                  <c:v>0.96874999999999734</c:v>
                </c:pt>
                <c:pt idx="280">
                  <c:v>0.97222222222221932</c:v>
                </c:pt>
                <c:pt idx="281">
                  <c:v>0.97569444444444198</c:v>
                </c:pt>
                <c:pt idx="282">
                  <c:v>0.97916666666666352</c:v>
                </c:pt>
                <c:pt idx="283">
                  <c:v>0.98263888888888595</c:v>
                </c:pt>
                <c:pt idx="284">
                  <c:v>0.98611111111110816</c:v>
                </c:pt>
                <c:pt idx="285">
                  <c:v>0.98958333333333037</c:v>
                </c:pt>
                <c:pt idx="286">
                  <c:v>0.99305555555555269</c:v>
                </c:pt>
                <c:pt idx="287">
                  <c:v>1</c:v>
                </c:pt>
              </c:numCache>
            </c:numRef>
          </c:xVal>
          <c:yVal>
            <c:numRef>
              <c:f>'Load Duration'!$L$2:$L$289</c:f>
              <c:numCache>
                <c:formatCode>0.00</c:formatCode>
                <c:ptCount val="288"/>
                <c:pt idx="0">
                  <c:v>179.15062</c:v>
                </c:pt>
                <c:pt idx="1">
                  <c:v>178.39062000000001</c:v>
                </c:pt>
                <c:pt idx="2">
                  <c:v>177.76061999999999</c:v>
                </c:pt>
                <c:pt idx="3">
                  <c:v>177.46062000000001</c:v>
                </c:pt>
                <c:pt idx="4">
                  <c:v>175.96062000000001</c:v>
                </c:pt>
                <c:pt idx="5">
                  <c:v>175.61061999999998</c:v>
                </c:pt>
                <c:pt idx="6">
                  <c:v>175.29061999999999</c:v>
                </c:pt>
                <c:pt idx="7">
                  <c:v>174.52062000000001</c:v>
                </c:pt>
                <c:pt idx="8">
                  <c:v>174.39062000000001</c:v>
                </c:pt>
                <c:pt idx="9">
                  <c:v>173.94062000000002</c:v>
                </c:pt>
                <c:pt idx="10">
                  <c:v>173.62062</c:v>
                </c:pt>
                <c:pt idx="11">
                  <c:v>172.35062000000005</c:v>
                </c:pt>
                <c:pt idx="12">
                  <c:v>171.19062000000002</c:v>
                </c:pt>
                <c:pt idx="13">
                  <c:v>170.63061999999999</c:v>
                </c:pt>
                <c:pt idx="14">
                  <c:v>169.75062</c:v>
                </c:pt>
                <c:pt idx="15">
                  <c:v>169.04061999999999</c:v>
                </c:pt>
                <c:pt idx="16">
                  <c:v>165.47062</c:v>
                </c:pt>
                <c:pt idx="17">
                  <c:v>158.39062000000001</c:v>
                </c:pt>
                <c:pt idx="18">
                  <c:v>155.34062</c:v>
                </c:pt>
                <c:pt idx="19">
                  <c:v>153.06062</c:v>
                </c:pt>
                <c:pt idx="20">
                  <c:v>152.34062</c:v>
                </c:pt>
                <c:pt idx="21">
                  <c:v>142.31062</c:v>
                </c:pt>
                <c:pt idx="22">
                  <c:v>139.75062</c:v>
                </c:pt>
                <c:pt idx="23">
                  <c:v>138.05062000000001</c:v>
                </c:pt>
                <c:pt idx="24">
                  <c:v>137.75062</c:v>
                </c:pt>
                <c:pt idx="25">
                  <c:v>137.69851569999994</c:v>
                </c:pt>
                <c:pt idx="26">
                  <c:v>137.23061999999999</c:v>
                </c:pt>
                <c:pt idx="27">
                  <c:v>136.68062</c:v>
                </c:pt>
                <c:pt idx="28">
                  <c:v>136.42273513250001</c:v>
                </c:pt>
                <c:pt idx="29">
                  <c:v>136.19062</c:v>
                </c:pt>
                <c:pt idx="30">
                  <c:v>136.18214923000008</c:v>
                </c:pt>
                <c:pt idx="31">
                  <c:v>133.09062</c:v>
                </c:pt>
                <c:pt idx="32">
                  <c:v>130.14061999999998</c:v>
                </c:pt>
                <c:pt idx="33">
                  <c:v>127.87262759999996</c:v>
                </c:pt>
                <c:pt idx="34">
                  <c:v>126.60479531249992</c:v>
                </c:pt>
                <c:pt idx="35">
                  <c:v>123.89062000000001</c:v>
                </c:pt>
                <c:pt idx="36">
                  <c:v>120.19062000000002</c:v>
                </c:pt>
                <c:pt idx="37">
                  <c:v>119.7794536925</c:v>
                </c:pt>
                <c:pt idx="38">
                  <c:v>119.12524763249992</c:v>
                </c:pt>
                <c:pt idx="39">
                  <c:v>116.05651957500002</c:v>
                </c:pt>
                <c:pt idx="40">
                  <c:v>110.90962344500009</c:v>
                </c:pt>
                <c:pt idx="41">
                  <c:v>109.45062000000001</c:v>
                </c:pt>
                <c:pt idx="42">
                  <c:v>109.06062000000003</c:v>
                </c:pt>
                <c:pt idx="43">
                  <c:v>105.05870392249999</c:v>
                </c:pt>
                <c:pt idx="44">
                  <c:v>100.39429431249995</c:v>
                </c:pt>
                <c:pt idx="45">
                  <c:v>100.11062000000004</c:v>
                </c:pt>
                <c:pt idx="46">
                  <c:v>96.815563402500004</c:v>
                </c:pt>
                <c:pt idx="47">
                  <c:v>94.530620000000027</c:v>
                </c:pt>
                <c:pt idx="48">
                  <c:v>86.280620000000027</c:v>
                </c:pt>
                <c:pt idx="49">
                  <c:v>83.298602882499964</c:v>
                </c:pt>
                <c:pt idx="50">
                  <c:v>81.781018787500003</c:v>
                </c:pt>
                <c:pt idx="51">
                  <c:v>80.511819812500008</c:v>
                </c:pt>
                <c:pt idx="52">
                  <c:v>78.148191124999954</c:v>
                </c:pt>
                <c:pt idx="53">
                  <c:v>75.757801025000006</c:v>
                </c:pt>
                <c:pt idx="54">
                  <c:v>75.342964815000002</c:v>
                </c:pt>
                <c:pt idx="55">
                  <c:v>74.298035365000004</c:v>
                </c:pt>
                <c:pt idx="56">
                  <c:v>73.608808494999963</c:v>
                </c:pt>
                <c:pt idx="57">
                  <c:v>73.272399999999976</c:v>
                </c:pt>
                <c:pt idx="58">
                  <c:v>73.248994992500002</c:v>
                </c:pt>
                <c:pt idx="59">
                  <c:v>73.163140775000002</c:v>
                </c:pt>
                <c:pt idx="60">
                  <c:v>73.055063102499957</c:v>
                </c:pt>
                <c:pt idx="61">
                  <c:v>72.768500000000003</c:v>
                </c:pt>
                <c:pt idx="62">
                  <c:v>72.652905254999965</c:v>
                </c:pt>
                <c:pt idx="63">
                  <c:v>72.087300000000013</c:v>
                </c:pt>
                <c:pt idx="64">
                  <c:v>71.67557632749994</c:v>
                </c:pt>
                <c:pt idx="65">
                  <c:v>71.656099999999981</c:v>
                </c:pt>
                <c:pt idx="66">
                  <c:v>71.521500000000003</c:v>
                </c:pt>
                <c:pt idx="67">
                  <c:v>71.141400000000004</c:v>
                </c:pt>
                <c:pt idx="68">
                  <c:v>70.538299999999992</c:v>
                </c:pt>
                <c:pt idx="69">
                  <c:v>68.710365254999999</c:v>
                </c:pt>
                <c:pt idx="70">
                  <c:v>68.697349195000001</c:v>
                </c:pt>
                <c:pt idx="71">
                  <c:v>68.591300000000004</c:v>
                </c:pt>
                <c:pt idx="72">
                  <c:v>67.060400000000001</c:v>
                </c:pt>
                <c:pt idx="73">
                  <c:v>66.691500000000005</c:v>
                </c:pt>
                <c:pt idx="74">
                  <c:v>66.493973337499938</c:v>
                </c:pt>
                <c:pt idx="75">
                  <c:v>66.255600000000001</c:v>
                </c:pt>
                <c:pt idx="76">
                  <c:v>65.701300000000032</c:v>
                </c:pt>
                <c:pt idx="77">
                  <c:v>65.094300000000004</c:v>
                </c:pt>
                <c:pt idx="78">
                  <c:v>65.066900000000004</c:v>
                </c:pt>
                <c:pt idx="79">
                  <c:v>64.53</c:v>
                </c:pt>
                <c:pt idx="80">
                  <c:v>64.410000000000025</c:v>
                </c:pt>
                <c:pt idx="81">
                  <c:v>64.395899999999983</c:v>
                </c:pt>
                <c:pt idx="82">
                  <c:v>64.38</c:v>
                </c:pt>
                <c:pt idx="83">
                  <c:v>64.3</c:v>
                </c:pt>
                <c:pt idx="84">
                  <c:v>64.19</c:v>
                </c:pt>
                <c:pt idx="85">
                  <c:v>64.13000000000001</c:v>
                </c:pt>
                <c:pt idx="86">
                  <c:v>64.08</c:v>
                </c:pt>
                <c:pt idx="87">
                  <c:v>64.08</c:v>
                </c:pt>
                <c:pt idx="88">
                  <c:v>64.069999999999993</c:v>
                </c:pt>
                <c:pt idx="89">
                  <c:v>64.03</c:v>
                </c:pt>
                <c:pt idx="90">
                  <c:v>63.280000000000008</c:v>
                </c:pt>
                <c:pt idx="91">
                  <c:v>63.240000000000009</c:v>
                </c:pt>
                <c:pt idx="92">
                  <c:v>63.24</c:v>
                </c:pt>
                <c:pt idx="93">
                  <c:v>63.220000000000013</c:v>
                </c:pt>
                <c:pt idx="94">
                  <c:v>63.170000000000009</c:v>
                </c:pt>
                <c:pt idx="95">
                  <c:v>63.110000000000007</c:v>
                </c:pt>
                <c:pt idx="96">
                  <c:v>63.080000000000005</c:v>
                </c:pt>
                <c:pt idx="97">
                  <c:v>63.080000000000005</c:v>
                </c:pt>
                <c:pt idx="98">
                  <c:v>63.070000000000007</c:v>
                </c:pt>
                <c:pt idx="99">
                  <c:v>63.070000000000007</c:v>
                </c:pt>
                <c:pt idx="100">
                  <c:v>63.050000000000004</c:v>
                </c:pt>
                <c:pt idx="101">
                  <c:v>63.050000000000004</c:v>
                </c:pt>
                <c:pt idx="102">
                  <c:v>63.03</c:v>
                </c:pt>
                <c:pt idx="103">
                  <c:v>62.273928225000013</c:v>
                </c:pt>
                <c:pt idx="104">
                  <c:v>61.040000000000006</c:v>
                </c:pt>
                <c:pt idx="105">
                  <c:v>61.02</c:v>
                </c:pt>
                <c:pt idx="106">
                  <c:v>60.992500000000014</c:v>
                </c:pt>
                <c:pt idx="107">
                  <c:v>60.89</c:v>
                </c:pt>
                <c:pt idx="108">
                  <c:v>60.870000000000005</c:v>
                </c:pt>
                <c:pt idx="109">
                  <c:v>60.809999999999995</c:v>
                </c:pt>
                <c:pt idx="110">
                  <c:v>60.780000000000008</c:v>
                </c:pt>
                <c:pt idx="111">
                  <c:v>60.337400000000002</c:v>
                </c:pt>
                <c:pt idx="112">
                  <c:v>60.034800000000004</c:v>
                </c:pt>
                <c:pt idx="113">
                  <c:v>59.700400000000009</c:v>
                </c:pt>
                <c:pt idx="114">
                  <c:v>59.432500000000012</c:v>
                </c:pt>
                <c:pt idx="115">
                  <c:v>58.654300000000006</c:v>
                </c:pt>
                <c:pt idx="116">
                  <c:v>57.616400000000006</c:v>
                </c:pt>
                <c:pt idx="117">
                  <c:v>55.70300000000001</c:v>
                </c:pt>
                <c:pt idx="118">
                  <c:v>49.592500000000022</c:v>
                </c:pt>
                <c:pt idx="119">
                  <c:v>49.417999999999992</c:v>
                </c:pt>
                <c:pt idx="120">
                  <c:v>45.660000000000011</c:v>
                </c:pt>
                <c:pt idx="121">
                  <c:v>45.643600000000006</c:v>
                </c:pt>
                <c:pt idx="122">
                  <c:v>45.6</c:v>
                </c:pt>
                <c:pt idx="123">
                  <c:v>45.56</c:v>
                </c:pt>
                <c:pt idx="124">
                  <c:v>45.550000000000004</c:v>
                </c:pt>
                <c:pt idx="125">
                  <c:v>44.81</c:v>
                </c:pt>
                <c:pt idx="126">
                  <c:v>44.720000000000013</c:v>
                </c:pt>
                <c:pt idx="127">
                  <c:v>44.14</c:v>
                </c:pt>
                <c:pt idx="128">
                  <c:v>44.120000000000012</c:v>
                </c:pt>
                <c:pt idx="129">
                  <c:v>44.08</c:v>
                </c:pt>
                <c:pt idx="130">
                  <c:v>40.855600000000003</c:v>
                </c:pt>
                <c:pt idx="131">
                  <c:v>40.329200000000007</c:v>
                </c:pt>
                <c:pt idx="132">
                  <c:v>35.23278711750001</c:v>
                </c:pt>
                <c:pt idx="133">
                  <c:v>33.832008942500025</c:v>
                </c:pt>
                <c:pt idx="134">
                  <c:v>23.53708570000002</c:v>
                </c:pt>
                <c:pt idx="135">
                  <c:v>23.1058635025</c:v>
                </c:pt>
                <c:pt idx="136">
                  <c:v>21.79</c:v>
                </c:pt>
                <c:pt idx="137">
                  <c:v>21.79</c:v>
                </c:pt>
                <c:pt idx="138">
                  <c:v>21.79</c:v>
                </c:pt>
                <c:pt idx="139">
                  <c:v>21.79</c:v>
                </c:pt>
                <c:pt idx="140">
                  <c:v>21.418800000000001</c:v>
                </c:pt>
                <c:pt idx="141">
                  <c:v>20.537279182500001</c:v>
                </c:pt>
                <c:pt idx="142">
                  <c:v>20.365855425000024</c:v>
                </c:pt>
                <c:pt idx="143">
                  <c:v>20.23</c:v>
                </c:pt>
                <c:pt idx="144">
                  <c:v>20.23</c:v>
                </c:pt>
                <c:pt idx="145">
                  <c:v>20.23</c:v>
                </c:pt>
                <c:pt idx="146">
                  <c:v>20.22819999999999</c:v>
                </c:pt>
                <c:pt idx="147">
                  <c:v>19.715599999999984</c:v>
                </c:pt>
                <c:pt idx="148">
                  <c:v>17.059699999999992</c:v>
                </c:pt>
                <c:pt idx="149">
                  <c:v>16.866199999999992</c:v>
                </c:pt>
                <c:pt idx="150">
                  <c:v>16.149999999999999</c:v>
                </c:pt>
                <c:pt idx="151">
                  <c:v>16.149999999999999</c:v>
                </c:pt>
                <c:pt idx="152">
                  <c:v>16.149999999999999</c:v>
                </c:pt>
                <c:pt idx="153">
                  <c:v>15.980500000000003</c:v>
                </c:pt>
                <c:pt idx="154">
                  <c:v>15.869500000000004</c:v>
                </c:pt>
                <c:pt idx="155">
                  <c:v>15.8033</c:v>
                </c:pt>
                <c:pt idx="156">
                  <c:v>15.756400000000003</c:v>
                </c:pt>
                <c:pt idx="157">
                  <c:v>11.9038</c:v>
                </c:pt>
                <c:pt idx="158">
                  <c:v>11.311300000000001</c:v>
                </c:pt>
                <c:pt idx="159">
                  <c:v>11.290000000000001</c:v>
                </c:pt>
                <c:pt idx="160">
                  <c:v>11.290000000000001</c:v>
                </c:pt>
                <c:pt idx="161">
                  <c:v>11.290000000000001</c:v>
                </c:pt>
                <c:pt idx="162">
                  <c:v>10.988</c:v>
                </c:pt>
                <c:pt idx="163">
                  <c:v>10.8941</c:v>
                </c:pt>
                <c:pt idx="164">
                  <c:v>10.847200000000001</c:v>
                </c:pt>
                <c:pt idx="165">
                  <c:v>9.781701469999998</c:v>
                </c:pt>
                <c:pt idx="166">
                  <c:v>9.1279999999999983</c:v>
                </c:pt>
                <c:pt idx="167">
                  <c:v>8.860000000000003</c:v>
                </c:pt>
                <c:pt idx="168">
                  <c:v>8.860000000000003</c:v>
                </c:pt>
                <c:pt idx="169">
                  <c:v>8.860000000000003</c:v>
                </c:pt>
                <c:pt idx="170">
                  <c:v>8.5525000000000038</c:v>
                </c:pt>
                <c:pt idx="171">
                  <c:v>8.5033000000000012</c:v>
                </c:pt>
                <c:pt idx="172">
                  <c:v>8.0255033925000028</c:v>
                </c:pt>
                <c:pt idx="173">
                  <c:v>7.2448999999999995</c:v>
                </c:pt>
                <c:pt idx="174">
                  <c:v>7.0440999999999985</c:v>
                </c:pt>
                <c:pt idx="175">
                  <c:v>6.7506000000000004</c:v>
                </c:pt>
                <c:pt idx="176">
                  <c:v>6.5299999999999985</c:v>
                </c:pt>
                <c:pt idx="177">
                  <c:v>6.4300000000000015</c:v>
                </c:pt>
                <c:pt idx="178">
                  <c:v>6.4300000000000015</c:v>
                </c:pt>
                <c:pt idx="179">
                  <c:v>6.42</c:v>
                </c:pt>
                <c:pt idx="180">
                  <c:v>6.42</c:v>
                </c:pt>
                <c:pt idx="181">
                  <c:v>6.42</c:v>
                </c:pt>
                <c:pt idx="182">
                  <c:v>6.42</c:v>
                </c:pt>
                <c:pt idx="183">
                  <c:v>6.42</c:v>
                </c:pt>
                <c:pt idx="184">
                  <c:v>6.42</c:v>
                </c:pt>
                <c:pt idx="185">
                  <c:v>6.3699999999999974</c:v>
                </c:pt>
                <c:pt idx="186">
                  <c:v>6.2477999999999998</c:v>
                </c:pt>
                <c:pt idx="187">
                  <c:v>6.1</c:v>
                </c:pt>
                <c:pt idx="188">
                  <c:v>6.0974255749999955</c:v>
                </c:pt>
                <c:pt idx="189">
                  <c:v>6.09</c:v>
                </c:pt>
                <c:pt idx="190">
                  <c:v>6</c:v>
                </c:pt>
                <c:pt idx="191">
                  <c:v>5.99</c:v>
                </c:pt>
                <c:pt idx="192">
                  <c:v>5.9888999999999992</c:v>
                </c:pt>
                <c:pt idx="193">
                  <c:v>5.98</c:v>
                </c:pt>
                <c:pt idx="194">
                  <c:v>5.7240999999999991</c:v>
                </c:pt>
                <c:pt idx="195">
                  <c:v>5.0907000000000018</c:v>
                </c:pt>
                <c:pt idx="196">
                  <c:v>4.8599999999999985</c:v>
                </c:pt>
                <c:pt idx="197">
                  <c:v>4.7967000000000004</c:v>
                </c:pt>
                <c:pt idx="198">
                  <c:v>4.7000999999999999</c:v>
                </c:pt>
                <c:pt idx="199">
                  <c:v>4.6386000000000003</c:v>
                </c:pt>
                <c:pt idx="200">
                  <c:v>4.6017000000000001</c:v>
                </c:pt>
                <c:pt idx="201">
                  <c:v>4.5894000000000004</c:v>
                </c:pt>
                <c:pt idx="202">
                  <c:v>4.533199999999999</c:v>
                </c:pt>
                <c:pt idx="203">
                  <c:v>4.42</c:v>
                </c:pt>
                <c:pt idx="204">
                  <c:v>4.42</c:v>
                </c:pt>
                <c:pt idx="205">
                  <c:v>4.0237999999999996</c:v>
                </c:pt>
                <c:pt idx="206">
                  <c:v>3.9335000000000004</c:v>
                </c:pt>
                <c:pt idx="207">
                  <c:v>3.8251999999999988</c:v>
                </c:pt>
                <c:pt idx="208">
                  <c:v>3.446699999999999</c:v>
                </c:pt>
                <c:pt idx="209">
                  <c:v>3.3699999999999997</c:v>
                </c:pt>
                <c:pt idx="210">
                  <c:v>3.3200000000000003</c:v>
                </c:pt>
                <c:pt idx="211">
                  <c:v>3.3200000000000003</c:v>
                </c:pt>
                <c:pt idx="212">
                  <c:v>3.12</c:v>
                </c:pt>
                <c:pt idx="213">
                  <c:v>3.0947999999999998</c:v>
                </c:pt>
                <c:pt idx="214">
                  <c:v>3.0700000000000003</c:v>
                </c:pt>
                <c:pt idx="215">
                  <c:v>3.02</c:v>
                </c:pt>
                <c:pt idx="216">
                  <c:v>2.9</c:v>
                </c:pt>
                <c:pt idx="217">
                  <c:v>2.8899999999999997</c:v>
                </c:pt>
                <c:pt idx="218">
                  <c:v>2.88</c:v>
                </c:pt>
                <c:pt idx="219">
                  <c:v>2.8699999999999997</c:v>
                </c:pt>
                <c:pt idx="220">
                  <c:v>2.8699999999999997</c:v>
                </c:pt>
                <c:pt idx="221">
                  <c:v>2.8600000000000003</c:v>
                </c:pt>
                <c:pt idx="222">
                  <c:v>2.84</c:v>
                </c:pt>
                <c:pt idx="223">
                  <c:v>2.84</c:v>
                </c:pt>
                <c:pt idx="224">
                  <c:v>2.84</c:v>
                </c:pt>
                <c:pt idx="225">
                  <c:v>2.8299999999999992</c:v>
                </c:pt>
                <c:pt idx="226">
                  <c:v>2.8299999999999992</c:v>
                </c:pt>
                <c:pt idx="227">
                  <c:v>2.8299999999999992</c:v>
                </c:pt>
                <c:pt idx="228">
                  <c:v>2.8</c:v>
                </c:pt>
                <c:pt idx="229">
                  <c:v>2.8</c:v>
                </c:pt>
                <c:pt idx="230">
                  <c:v>2.8</c:v>
                </c:pt>
                <c:pt idx="231">
                  <c:v>2.8</c:v>
                </c:pt>
                <c:pt idx="232">
                  <c:v>2.8</c:v>
                </c:pt>
                <c:pt idx="233">
                  <c:v>2.8</c:v>
                </c:pt>
                <c:pt idx="234">
                  <c:v>2.79</c:v>
                </c:pt>
                <c:pt idx="235">
                  <c:v>2.79</c:v>
                </c:pt>
                <c:pt idx="236">
                  <c:v>2.79</c:v>
                </c:pt>
                <c:pt idx="237">
                  <c:v>2.79</c:v>
                </c:pt>
                <c:pt idx="238">
                  <c:v>2.7800000000000002</c:v>
                </c:pt>
                <c:pt idx="239">
                  <c:v>2.7800000000000002</c:v>
                </c:pt>
                <c:pt idx="240">
                  <c:v>2.7800000000000002</c:v>
                </c:pt>
                <c:pt idx="241">
                  <c:v>2.7800000000000002</c:v>
                </c:pt>
                <c:pt idx="242">
                  <c:v>2.7800000000000002</c:v>
                </c:pt>
                <c:pt idx="243">
                  <c:v>2.7800000000000002</c:v>
                </c:pt>
                <c:pt idx="244">
                  <c:v>2.7800000000000002</c:v>
                </c:pt>
                <c:pt idx="245">
                  <c:v>2.2059000000000002</c:v>
                </c:pt>
                <c:pt idx="246">
                  <c:v>1.8488999999999982</c:v>
                </c:pt>
                <c:pt idx="247">
                  <c:v>1.5801999999999998</c:v>
                </c:pt>
                <c:pt idx="248">
                  <c:v>1.4501000000000008</c:v>
                </c:pt>
                <c:pt idx="249">
                  <c:v>1.238900000000001</c:v>
                </c:pt>
                <c:pt idx="250">
                  <c:v>1.22</c:v>
                </c:pt>
                <c:pt idx="251">
                  <c:v>1.22</c:v>
                </c:pt>
                <c:pt idx="252">
                  <c:v>1.22</c:v>
                </c:pt>
                <c:pt idx="253">
                  <c:v>1.22</c:v>
                </c:pt>
                <c:pt idx="254">
                  <c:v>1.22</c:v>
                </c:pt>
                <c:pt idx="255">
                  <c:v>1.22</c:v>
                </c:pt>
                <c:pt idx="256">
                  <c:v>1.22</c:v>
                </c:pt>
                <c:pt idx="257">
                  <c:v>1.22</c:v>
                </c:pt>
                <c:pt idx="258">
                  <c:v>1.22</c:v>
                </c:pt>
                <c:pt idx="259">
                  <c:v>1.22</c:v>
                </c:pt>
                <c:pt idx="260">
                  <c:v>1.22</c:v>
                </c:pt>
                <c:pt idx="261">
                  <c:v>1.22</c:v>
                </c:pt>
                <c:pt idx="262">
                  <c:v>1.22</c:v>
                </c:pt>
                <c:pt idx="263">
                  <c:v>1.22</c:v>
                </c:pt>
                <c:pt idx="264">
                  <c:v>1.22</c:v>
                </c:pt>
                <c:pt idx="265">
                  <c:v>1.22</c:v>
                </c:pt>
                <c:pt idx="266">
                  <c:v>1.22</c:v>
                </c:pt>
                <c:pt idx="267">
                  <c:v>1.22</c:v>
                </c:pt>
                <c:pt idx="268">
                  <c:v>1.22</c:v>
                </c:pt>
                <c:pt idx="269">
                  <c:v>1.2046999999999994</c:v>
                </c:pt>
                <c:pt idx="270">
                  <c:v>1.1832000000000011</c:v>
                </c:pt>
                <c:pt idx="271">
                  <c:v>1.1800999999999999</c:v>
                </c:pt>
                <c:pt idx="272">
                  <c:v>1.1463000000000001</c:v>
                </c:pt>
                <c:pt idx="273">
                  <c:v>1.1444000000000014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0.90259999999999962</c:v>
                </c:pt>
                <c:pt idx="282">
                  <c:v>0.72630000000000039</c:v>
                </c:pt>
                <c:pt idx="283">
                  <c:v>0.66970000000000041</c:v>
                </c:pt>
                <c:pt idx="284">
                  <c:v>0.47729999999999972</c:v>
                </c:pt>
                <c:pt idx="285">
                  <c:v>0.38300000000000012</c:v>
                </c:pt>
                <c:pt idx="286">
                  <c:v>0.23079999999999995</c:v>
                </c:pt>
                <c:pt idx="287">
                  <c:v>0.12919999999999954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05248"/>
        <c:axId val="42403328"/>
      </c:scatterChart>
      <c:valAx>
        <c:axId val="4238694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US" sz="1400" b="0"/>
                  <a:t>Percentage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42388864"/>
        <c:crosses val="autoZero"/>
        <c:crossBetween val="midCat"/>
        <c:majorUnit val="0.1"/>
      </c:valAx>
      <c:valAx>
        <c:axId val="42388864"/>
        <c:scaling>
          <c:orientation val="minMax"/>
          <c:max val="14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 dirty="0"/>
                  <a:t>Load (</a:t>
                </a:r>
                <a:r>
                  <a:rPr lang="en-US" sz="1400" b="0" dirty="0" smtClean="0"/>
                  <a:t>Btu)</a:t>
                </a:r>
                <a:endParaRPr lang="en-US" sz="1400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2386944"/>
        <c:crosses val="autoZero"/>
        <c:crossBetween val="midCat"/>
      </c:valAx>
      <c:valAx>
        <c:axId val="424033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Power</a:t>
                </a:r>
                <a:r>
                  <a:rPr lang="en-US" sz="1400" b="0" baseline="0"/>
                  <a:t> (KW)</a:t>
                </a:r>
                <a:endParaRPr lang="en-US" sz="1400" b="0"/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42405248"/>
        <c:crosses val="max"/>
        <c:crossBetween val="midCat"/>
      </c:valAx>
      <c:valAx>
        <c:axId val="4240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2403328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24 Hour Heating Demands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CHP Heating</c:v>
          </c:tx>
          <c:invertIfNegative val="0"/>
          <c:cat>
            <c:strRef>
              <c:f>Sheet1!$G$3:$G$291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Sheet1!$AA$3:$AA$290</c:f>
              <c:numCache>
                <c:formatCode>0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235800</c:v>
                </c:pt>
                <c:pt idx="8">
                  <c:v>235800</c:v>
                </c:pt>
                <c:pt idx="9">
                  <c:v>235800</c:v>
                </c:pt>
                <c:pt idx="10">
                  <c:v>235800</c:v>
                </c:pt>
                <c:pt idx="11">
                  <c:v>221791.23</c:v>
                </c:pt>
                <c:pt idx="12">
                  <c:v>179292.41</c:v>
                </c:pt>
                <c:pt idx="13">
                  <c:v>149512.12</c:v>
                </c:pt>
                <c:pt idx="14">
                  <c:v>148331.04999999999</c:v>
                </c:pt>
                <c:pt idx="15">
                  <c:v>168957.97</c:v>
                </c:pt>
                <c:pt idx="16">
                  <c:v>197947.84</c:v>
                </c:pt>
                <c:pt idx="17">
                  <c:v>235800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235800</c:v>
                </c:pt>
                <c:pt idx="32">
                  <c:v>235800</c:v>
                </c:pt>
                <c:pt idx="33">
                  <c:v>235800</c:v>
                </c:pt>
                <c:pt idx="34">
                  <c:v>235800</c:v>
                </c:pt>
                <c:pt idx="35">
                  <c:v>216685.55000000002</c:v>
                </c:pt>
                <c:pt idx="36">
                  <c:v>180373.84</c:v>
                </c:pt>
                <c:pt idx="37">
                  <c:v>166446.03</c:v>
                </c:pt>
                <c:pt idx="38">
                  <c:v>158158.44999999998</c:v>
                </c:pt>
                <c:pt idx="39">
                  <c:v>189373.86000000002</c:v>
                </c:pt>
                <c:pt idx="40">
                  <c:v>209503.12</c:v>
                </c:pt>
                <c:pt idx="41">
                  <c:v>235800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235800</c:v>
                </c:pt>
                <c:pt idx="56">
                  <c:v>235800</c:v>
                </c:pt>
                <c:pt idx="57">
                  <c:v>172800.64000000001</c:v>
                </c:pt>
                <c:pt idx="58">
                  <c:v>81748.3</c:v>
                </c:pt>
                <c:pt idx="59">
                  <c:v>63440.560000000005</c:v>
                </c:pt>
                <c:pt idx="60">
                  <c:v>46746.789999999994</c:v>
                </c:pt>
                <c:pt idx="61">
                  <c:v>40116.370000000003</c:v>
                </c:pt>
                <c:pt idx="62">
                  <c:v>38853.550000000003</c:v>
                </c:pt>
                <c:pt idx="63">
                  <c:v>39630.25</c:v>
                </c:pt>
                <c:pt idx="64">
                  <c:v>41683.360000000001</c:v>
                </c:pt>
                <c:pt idx="65">
                  <c:v>36227.450000000012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235800</c:v>
                </c:pt>
                <c:pt idx="80">
                  <c:v>146695.07999999999</c:v>
                </c:pt>
                <c:pt idx="81">
                  <c:v>47877.599999999999</c:v>
                </c:pt>
                <c:pt idx="82">
                  <c:v>32524.080000000005</c:v>
                </c:pt>
                <c:pt idx="83">
                  <c:v>28747.21</c:v>
                </c:pt>
                <c:pt idx="84">
                  <c:v>19977.05</c:v>
                </c:pt>
                <c:pt idx="85">
                  <c:v>15327.460000000001</c:v>
                </c:pt>
                <c:pt idx="86">
                  <c:v>10274.299999999994</c:v>
                </c:pt>
                <c:pt idx="87">
                  <c:v>7727.4299999999994</c:v>
                </c:pt>
                <c:pt idx="88">
                  <c:v>9443.5</c:v>
                </c:pt>
                <c:pt idx="89">
                  <c:v>12222.62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17921.97</c:v>
                </c:pt>
                <c:pt idx="104">
                  <c:v>2121.8300000000013</c:v>
                </c:pt>
                <c:pt idx="105">
                  <c:v>5331.3</c:v>
                </c:pt>
                <c:pt idx="106">
                  <c:v>5486.75</c:v>
                </c:pt>
                <c:pt idx="107">
                  <c:v>4820.9000000000005</c:v>
                </c:pt>
                <c:pt idx="108">
                  <c:v>2912.94</c:v>
                </c:pt>
                <c:pt idx="109">
                  <c:v>1979.2</c:v>
                </c:pt>
                <c:pt idx="110">
                  <c:v>2213.71</c:v>
                </c:pt>
                <c:pt idx="111">
                  <c:v>2538.19</c:v>
                </c:pt>
                <c:pt idx="112">
                  <c:v>4378.75</c:v>
                </c:pt>
                <c:pt idx="113">
                  <c:v>7595.03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2136.6999999999998</c:v>
                </c:pt>
                <c:pt idx="200">
                  <c:v>1007.4599999999997</c:v>
                </c:pt>
                <c:pt idx="201">
                  <c:v>3178.8700000000013</c:v>
                </c:pt>
                <c:pt idx="202">
                  <c:v>3688.19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1364.4</c:v>
                </c:pt>
                <c:pt idx="208">
                  <c:v>1833.1599999999999</c:v>
                </c:pt>
                <c:pt idx="209">
                  <c:v>4571.1900000000014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123863.36</c:v>
                </c:pt>
                <c:pt idx="224">
                  <c:v>95175.650000000023</c:v>
                </c:pt>
                <c:pt idx="225">
                  <c:v>23592.52</c:v>
                </c:pt>
                <c:pt idx="226">
                  <c:v>31169.040000000001</c:v>
                </c:pt>
                <c:pt idx="227">
                  <c:v>21577.54</c:v>
                </c:pt>
                <c:pt idx="228">
                  <c:v>18653.30999999999</c:v>
                </c:pt>
                <c:pt idx="229">
                  <c:v>14232.75</c:v>
                </c:pt>
                <c:pt idx="230">
                  <c:v>14918.449999999995</c:v>
                </c:pt>
                <c:pt idx="231">
                  <c:v>17385.580000000005</c:v>
                </c:pt>
                <c:pt idx="232">
                  <c:v>12854.98</c:v>
                </c:pt>
                <c:pt idx="233">
                  <c:v>12978.470000000001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235800</c:v>
                </c:pt>
                <c:pt idx="248">
                  <c:v>235800</c:v>
                </c:pt>
                <c:pt idx="249">
                  <c:v>126802.95</c:v>
                </c:pt>
                <c:pt idx="250">
                  <c:v>49358.25</c:v>
                </c:pt>
                <c:pt idx="251">
                  <c:v>49797.86</c:v>
                </c:pt>
                <c:pt idx="252">
                  <c:v>35581.57</c:v>
                </c:pt>
                <c:pt idx="253">
                  <c:v>38281.94</c:v>
                </c:pt>
                <c:pt idx="254">
                  <c:v>36724.129999999997</c:v>
                </c:pt>
                <c:pt idx="255">
                  <c:v>31343.72</c:v>
                </c:pt>
                <c:pt idx="256">
                  <c:v>42618.310000000012</c:v>
                </c:pt>
                <c:pt idx="257">
                  <c:v>30887.55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235800</c:v>
                </c:pt>
                <c:pt idx="272">
                  <c:v>235800</c:v>
                </c:pt>
                <c:pt idx="273">
                  <c:v>235800</c:v>
                </c:pt>
                <c:pt idx="274">
                  <c:v>221790.94999999998</c:v>
                </c:pt>
                <c:pt idx="275">
                  <c:v>158130.88999999993</c:v>
                </c:pt>
                <c:pt idx="276">
                  <c:v>125555.03</c:v>
                </c:pt>
                <c:pt idx="277">
                  <c:v>97959.209999999992</c:v>
                </c:pt>
                <c:pt idx="278">
                  <c:v>113025.39</c:v>
                </c:pt>
                <c:pt idx="279">
                  <c:v>130111.93999999999</c:v>
                </c:pt>
                <c:pt idx="280">
                  <c:v>159405.38999999993</c:v>
                </c:pt>
                <c:pt idx="281">
                  <c:v>212316.09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</c:ser>
        <c:ser>
          <c:idx val="1"/>
          <c:order val="1"/>
          <c:tx>
            <c:v>Boiler Heating</c:v>
          </c:tx>
          <c:invertIfNegative val="0"/>
          <c:cat>
            <c:strRef>
              <c:f>Sheet1!$G$3:$G$291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Sheet1!$AB$3:$AB$290</c:f>
              <c:numCache>
                <c:formatCode>0</c:formatCode>
                <c:ptCount val="288"/>
                <c:pt idx="0">
                  <c:v>0</c:v>
                </c:pt>
                <c:pt idx="1">
                  <c:v>25044.53</c:v>
                </c:pt>
                <c:pt idx="2">
                  <c:v>149775.70000000001</c:v>
                </c:pt>
                <c:pt idx="3">
                  <c:v>224806.66</c:v>
                </c:pt>
                <c:pt idx="4">
                  <c:v>233113.41</c:v>
                </c:pt>
                <c:pt idx="5">
                  <c:v>245193.22</c:v>
                </c:pt>
                <c:pt idx="6">
                  <c:v>243604.80000000002</c:v>
                </c:pt>
                <c:pt idx="7">
                  <c:v>594602.56000000041</c:v>
                </c:pt>
                <c:pt idx="8">
                  <c:v>303095.68999999994</c:v>
                </c:pt>
                <c:pt idx="9">
                  <c:v>176383.87999999998</c:v>
                </c:pt>
                <c:pt idx="10">
                  <c:v>55534.06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15964.23000000001</c:v>
                </c:pt>
                <c:pt idx="18">
                  <c:v>6995.13</c:v>
                </c:pt>
                <c:pt idx="19">
                  <c:v>10770.99</c:v>
                </c:pt>
                <c:pt idx="20">
                  <c:v>15158.25</c:v>
                </c:pt>
                <c:pt idx="21">
                  <c:v>24148.06</c:v>
                </c:pt>
                <c:pt idx="22">
                  <c:v>60965.219999999994</c:v>
                </c:pt>
                <c:pt idx="23" formatCode="General">
                  <c:v>73999.38</c:v>
                </c:pt>
                <c:pt idx="24">
                  <c:v>130061.83</c:v>
                </c:pt>
                <c:pt idx="25">
                  <c:v>153086.84</c:v>
                </c:pt>
                <c:pt idx="26">
                  <c:v>175473.08000000002</c:v>
                </c:pt>
                <c:pt idx="27">
                  <c:v>204290</c:v>
                </c:pt>
                <c:pt idx="28">
                  <c:v>217256.44</c:v>
                </c:pt>
                <c:pt idx="29">
                  <c:v>224201.72</c:v>
                </c:pt>
                <c:pt idx="30">
                  <c:v>226122.47</c:v>
                </c:pt>
                <c:pt idx="31">
                  <c:v>513750.88</c:v>
                </c:pt>
                <c:pt idx="32">
                  <c:v>250844.06</c:v>
                </c:pt>
                <c:pt idx="33">
                  <c:v>127355.84000000003</c:v>
                </c:pt>
                <c:pt idx="34">
                  <c:v>38515.810000000012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21019.520000000019</c:v>
                </c:pt>
                <c:pt idx="42">
                  <c:v>8354.93</c:v>
                </c:pt>
                <c:pt idx="43">
                  <c:v>12596.62</c:v>
                </c:pt>
                <c:pt idx="44">
                  <c:v>11666.41</c:v>
                </c:pt>
                <c:pt idx="45">
                  <c:v>16018.98</c:v>
                </c:pt>
                <c:pt idx="46">
                  <c:v>11666.41</c:v>
                </c:pt>
                <c:pt idx="47">
                  <c:v>16018.98</c:v>
                </c:pt>
                <c:pt idx="48">
                  <c:v>66156.899999999994</c:v>
                </c:pt>
                <c:pt idx="49">
                  <c:v>92305.680000000022</c:v>
                </c:pt>
                <c:pt idx="50">
                  <c:v>105338.28</c:v>
                </c:pt>
                <c:pt idx="51">
                  <c:v>119483.43999999999</c:v>
                </c:pt>
                <c:pt idx="52">
                  <c:v>138473.54999999999</c:v>
                </c:pt>
                <c:pt idx="53">
                  <c:v>156996.01999999999</c:v>
                </c:pt>
                <c:pt idx="54">
                  <c:v>155893.78</c:v>
                </c:pt>
                <c:pt idx="55">
                  <c:v>367459.38</c:v>
                </c:pt>
                <c:pt idx="56">
                  <c:v>81909.340000000011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6381.02</c:v>
                </c:pt>
                <c:pt idx="67">
                  <c:v>7938.8200000000024</c:v>
                </c:pt>
                <c:pt idx="68">
                  <c:v>8064.0700000000006</c:v>
                </c:pt>
                <c:pt idx="69">
                  <c:v>1627.41</c:v>
                </c:pt>
                <c:pt idx="70">
                  <c:v>0</c:v>
                </c:pt>
                <c:pt idx="71">
                  <c:v>105.39</c:v>
                </c:pt>
                <c:pt idx="72">
                  <c:v>17564.7</c:v>
                </c:pt>
                <c:pt idx="73">
                  <c:v>21943.22</c:v>
                </c:pt>
                <c:pt idx="74">
                  <c:v>29529.80999999999</c:v>
                </c:pt>
                <c:pt idx="75">
                  <c:v>36430.54</c:v>
                </c:pt>
                <c:pt idx="76">
                  <c:v>48133.840000000011</c:v>
                </c:pt>
                <c:pt idx="77">
                  <c:v>55828.46</c:v>
                </c:pt>
                <c:pt idx="78">
                  <c:v>40908.1</c:v>
                </c:pt>
                <c:pt idx="79">
                  <c:v>142803.22000000003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707.93000000000006</c:v>
                </c:pt>
                <c:pt idx="91">
                  <c:v>6973.87</c:v>
                </c:pt>
                <c:pt idx="92">
                  <c:v>6110.49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5115.58</c:v>
                </c:pt>
                <c:pt idx="115">
                  <c:v>9430.7900000000009</c:v>
                </c:pt>
                <c:pt idx="116">
                  <c:v>6502.37</c:v>
                </c:pt>
                <c:pt idx="117">
                  <c:v>4178.67</c:v>
                </c:pt>
                <c:pt idx="118">
                  <c:v>2993.4</c:v>
                </c:pt>
                <c:pt idx="119">
                  <c:v>2576.92</c:v>
                </c:pt>
                <c:pt idx="120">
                  <c:v>1619.97</c:v>
                </c:pt>
                <c:pt idx="121">
                  <c:v>1034.3899999999999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6111.9299999999994</c:v>
                </c:pt>
                <c:pt idx="139">
                  <c:v>9496.7099999999937</c:v>
                </c:pt>
                <c:pt idx="140">
                  <c:v>7599.1</c:v>
                </c:pt>
                <c:pt idx="141">
                  <c:v>4972.9000000000005</c:v>
                </c:pt>
                <c:pt idx="142">
                  <c:v>3873.88</c:v>
                </c:pt>
                <c:pt idx="143">
                  <c:v>3165.8300000000013</c:v>
                </c:pt>
                <c:pt idx="144">
                  <c:v>2295.56</c:v>
                </c:pt>
                <c:pt idx="145">
                  <c:v>1729.3899999999999</c:v>
                </c:pt>
                <c:pt idx="146">
                  <c:v>1285.57</c:v>
                </c:pt>
                <c:pt idx="147">
                  <c:v>982.93000000000006</c:v>
                </c:pt>
                <c:pt idx="148">
                  <c:v>727.8299999999997</c:v>
                </c:pt>
                <c:pt idx="149">
                  <c:v>0</c:v>
                </c:pt>
                <c:pt idx="150">
                  <c:v>1106.46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5616.2300000000005</c:v>
                </c:pt>
                <c:pt idx="163">
                  <c:v>9228.81</c:v>
                </c:pt>
                <c:pt idx="164">
                  <c:v>6484.2300000000005</c:v>
                </c:pt>
                <c:pt idx="165">
                  <c:v>4946.1100000000024</c:v>
                </c:pt>
                <c:pt idx="166">
                  <c:v>4099.88</c:v>
                </c:pt>
                <c:pt idx="167">
                  <c:v>3446.16</c:v>
                </c:pt>
                <c:pt idx="168">
                  <c:v>1497.21</c:v>
                </c:pt>
                <c:pt idx="169">
                  <c:v>1767.49</c:v>
                </c:pt>
                <c:pt idx="170">
                  <c:v>1283.6899999999998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1327.6799999999998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3169.32</c:v>
                </c:pt>
                <c:pt idx="187">
                  <c:v>5804.4000000000005</c:v>
                </c:pt>
                <c:pt idx="188">
                  <c:v>5311.24</c:v>
                </c:pt>
                <c:pt idx="189">
                  <c:v>3943.58</c:v>
                </c:pt>
                <c:pt idx="190">
                  <c:v>3006.14</c:v>
                </c:pt>
                <c:pt idx="191">
                  <c:v>2404.73</c:v>
                </c:pt>
                <c:pt idx="192">
                  <c:v>1212.25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2282.9499999999998</c:v>
                </c:pt>
                <c:pt idx="211">
                  <c:v>7811.21</c:v>
                </c:pt>
                <c:pt idx="212">
                  <c:v>5903.9800000000005</c:v>
                </c:pt>
                <c:pt idx="213">
                  <c:v>1112.58</c:v>
                </c:pt>
                <c:pt idx="214">
                  <c:v>1223.9100000000001</c:v>
                </c:pt>
                <c:pt idx="215">
                  <c:v>1308.3399999999999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3458.19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7083.2</c:v>
                </c:pt>
                <c:pt idx="236">
                  <c:v>6774.96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3859.64</c:v>
                </c:pt>
                <c:pt idx="241">
                  <c:v>4661.1100000000024</c:v>
                </c:pt>
                <c:pt idx="242">
                  <c:v>12696.61</c:v>
                </c:pt>
                <c:pt idx="243">
                  <c:v>43865.18</c:v>
                </c:pt>
                <c:pt idx="244">
                  <c:v>65184.840000000011</c:v>
                </c:pt>
                <c:pt idx="245">
                  <c:v>72587.88</c:v>
                </c:pt>
                <c:pt idx="246">
                  <c:v>77106.14</c:v>
                </c:pt>
                <c:pt idx="247">
                  <c:v>246619.91000000003</c:v>
                </c:pt>
                <c:pt idx="248">
                  <c:v>21814.440000000013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6522.6500000000024</c:v>
                </c:pt>
                <c:pt idx="260">
                  <c:v>6653.09</c:v>
                </c:pt>
                <c:pt idx="261">
                  <c:v>0</c:v>
                </c:pt>
                <c:pt idx="262">
                  <c:v>0</c:v>
                </c:pt>
                <c:pt idx="263">
                  <c:v>46.260000000000012</c:v>
                </c:pt>
                <c:pt idx="264">
                  <c:v>61103.33</c:v>
                </c:pt>
                <c:pt idx="265">
                  <c:v>79553.909999999989</c:v>
                </c:pt>
                <c:pt idx="266">
                  <c:v>91700.34</c:v>
                </c:pt>
                <c:pt idx="267">
                  <c:v>129647.33</c:v>
                </c:pt>
                <c:pt idx="268">
                  <c:v>141126.8299999999</c:v>
                </c:pt>
                <c:pt idx="269">
                  <c:v>163419.91</c:v>
                </c:pt>
                <c:pt idx="270">
                  <c:v>173981</c:v>
                </c:pt>
                <c:pt idx="271">
                  <c:v>457704.75</c:v>
                </c:pt>
                <c:pt idx="272">
                  <c:v>195529.84000000003</c:v>
                </c:pt>
                <c:pt idx="273">
                  <c:v>95745.780000000028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6381.02</c:v>
                </c:pt>
                <c:pt idx="283">
                  <c:v>10539.51</c:v>
                </c:pt>
                <c:pt idx="284">
                  <c:v>11008.710000000006</c:v>
                </c:pt>
                <c:pt idx="285">
                  <c:v>13398.01</c:v>
                </c:pt>
                <c:pt idx="286">
                  <c:v>39251.57</c:v>
                </c:pt>
                <c:pt idx="287">
                  <c:v>64126.119999999995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2441728"/>
        <c:axId val="42476288"/>
      </c:barChart>
      <c:catAx>
        <c:axId val="4244172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2476288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4247628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Heating Load (Btu)</a:t>
                </a:r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4244172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24 Hour Cooling Demands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Absporption Cooling</c:v>
          </c:tx>
          <c:invertIfNegative val="0"/>
          <c:cat>
            <c:strRef>
              <c:f>Sheet1!$G$3:$G$291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Sheet1!$AF$3:$AF$290</c:f>
              <c:numCache>
                <c:formatCode>0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 formatCode="General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3.59</c:v>
                </c:pt>
                <c:pt idx="58">
                  <c:v>4.25</c:v>
                </c:pt>
                <c:pt idx="59">
                  <c:v>3.69</c:v>
                </c:pt>
                <c:pt idx="60">
                  <c:v>5.59</c:v>
                </c:pt>
                <c:pt idx="61">
                  <c:v>6.52</c:v>
                </c:pt>
                <c:pt idx="62">
                  <c:v>6.49</c:v>
                </c:pt>
                <c:pt idx="63">
                  <c:v>5.95</c:v>
                </c:pt>
                <c:pt idx="64">
                  <c:v>6.1199999999999966</c:v>
                </c:pt>
                <c:pt idx="65">
                  <c:v>4.25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2.2400000000000002</c:v>
                </c:pt>
                <c:pt idx="81">
                  <c:v>4.25</c:v>
                </c:pt>
                <c:pt idx="82">
                  <c:v>6.9700000000000024</c:v>
                </c:pt>
                <c:pt idx="83">
                  <c:v>10.69</c:v>
                </c:pt>
                <c:pt idx="84">
                  <c:v>12.589672083333333</c:v>
                </c:pt>
                <c:pt idx="85">
                  <c:v>12.86089816666667</c:v>
                </c:pt>
                <c:pt idx="86">
                  <c:v>13.155665833333341</c:v>
                </c:pt>
                <c:pt idx="87">
                  <c:v>13.304233250000006</c:v>
                </c:pt>
                <c:pt idx="88">
                  <c:v>13.204129166666663</c:v>
                </c:pt>
                <c:pt idx="89">
                  <c:v>9.9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7.96</c:v>
                </c:pt>
                <c:pt idx="104">
                  <c:v>13.62</c:v>
                </c:pt>
                <c:pt idx="105">
                  <c:v>13.4440075</c:v>
                </c:pt>
                <c:pt idx="106">
                  <c:v>13.434939583333334</c:v>
                </c:pt>
                <c:pt idx="107">
                  <c:v>13.473780833333349</c:v>
                </c:pt>
                <c:pt idx="108">
                  <c:v>13.5850785</c:v>
                </c:pt>
                <c:pt idx="109">
                  <c:v>13.639546666666675</c:v>
                </c:pt>
                <c:pt idx="110">
                  <c:v>13.625866916666677</c:v>
                </c:pt>
                <c:pt idx="111">
                  <c:v>13.606938916666675</c:v>
                </c:pt>
                <c:pt idx="112">
                  <c:v>13.499572916666677</c:v>
                </c:pt>
                <c:pt idx="113">
                  <c:v>13.311956583333332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13.755000000000004</c:v>
                </c:pt>
                <c:pt idx="128">
                  <c:v>13.755000000000004</c:v>
                </c:pt>
                <c:pt idx="129">
                  <c:v>13.755000000000004</c:v>
                </c:pt>
                <c:pt idx="130">
                  <c:v>13.755000000000004</c:v>
                </c:pt>
                <c:pt idx="131">
                  <c:v>13.755000000000004</c:v>
                </c:pt>
                <c:pt idx="132">
                  <c:v>13.755000000000004</c:v>
                </c:pt>
                <c:pt idx="133">
                  <c:v>13.755000000000004</c:v>
                </c:pt>
                <c:pt idx="134">
                  <c:v>13.755000000000004</c:v>
                </c:pt>
                <c:pt idx="135">
                  <c:v>13.755000000000004</c:v>
                </c:pt>
                <c:pt idx="136">
                  <c:v>13.755000000000004</c:v>
                </c:pt>
                <c:pt idx="137">
                  <c:v>13.755000000000004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13.755000000000004</c:v>
                </c:pt>
                <c:pt idx="152">
                  <c:v>13.755000000000004</c:v>
                </c:pt>
                <c:pt idx="153">
                  <c:v>13.755000000000004</c:v>
                </c:pt>
                <c:pt idx="154">
                  <c:v>13.755000000000004</c:v>
                </c:pt>
                <c:pt idx="155">
                  <c:v>13.755000000000004</c:v>
                </c:pt>
                <c:pt idx="156">
                  <c:v>13.755000000000004</c:v>
                </c:pt>
                <c:pt idx="157">
                  <c:v>13.755000000000004</c:v>
                </c:pt>
                <c:pt idx="158">
                  <c:v>13.755000000000004</c:v>
                </c:pt>
                <c:pt idx="159">
                  <c:v>13.755000000000004</c:v>
                </c:pt>
                <c:pt idx="160">
                  <c:v>13.755000000000004</c:v>
                </c:pt>
                <c:pt idx="161">
                  <c:v>13.755000000000004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13.755000000000004</c:v>
                </c:pt>
                <c:pt idx="176">
                  <c:v>13.755000000000004</c:v>
                </c:pt>
                <c:pt idx="177">
                  <c:v>13.755000000000004</c:v>
                </c:pt>
                <c:pt idx="178">
                  <c:v>13.755000000000004</c:v>
                </c:pt>
                <c:pt idx="179">
                  <c:v>13.755000000000004</c:v>
                </c:pt>
                <c:pt idx="180">
                  <c:v>13.755000000000004</c:v>
                </c:pt>
                <c:pt idx="181">
                  <c:v>13.755000000000004</c:v>
                </c:pt>
                <c:pt idx="182">
                  <c:v>13.755000000000004</c:v>
                </c:pt>
                <c:pt idx="183">
                  <c:v>13.755000000000004</c:v>
                </c:pt>
                <c:pt idx="184">
                  <c:v>13.755000000000004</c:v>
                </c:pt>
                <c:pt idx="185">
                  <c:v>13.755000000000004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13.630359166666665</c:v>
                </c:pt>
                <c:pt idx="200">
                  <c:v>13.6962315</c:v>
                </c:pt>
                <c:pt idx="201">
                  <c:v>13.569565916666678</c:v>
                </c:pt>
                <c:pt idx="202">
                  <c:v>13.539855583333333</c:v>
                </c:pt>
                <c:pt idx="203">
                  <c:v>13.755000000000004</c:v>
                </c:pt>
                <c:pt idx="204">
                  <c:v>13.755000000000004</c:v>
                </c:pt>
                <c:pt idx="205">
                  <c:v>13.755000000000004</c:v>
                </c:pt>
                <c:pt idx="206">
                  <c:v>13.755000000000004</c:v>
                </c:pt>
                <c:pt idx="207">
                  <c:v>13.67541000000001</c:v>
                </c:pt>
                <c:pt idx="208">
                  <c:v>13.648065666666668</c:v>
                </c:pt>
                <c:pt idx="209">
                  <c:v>13.48834725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3.2800000000000002</c:v>
                </c:pt>
                <c:pt idx="224">
                  <c:v>2.52</c:v>
                </c:pt>
                <c:pt idx="225">
                  <c:v>4.67</c:v>
                </c:pt>
                <c:pt idx="226">
                  <c:v>9.0500000000000007</c:v>
                </c:pt>
                <c:pt idx="227">
                  <c:v>12.496310166666666</c:v>
                </c:pt>
                <c:pt idx="228">
                  <c:v>12.666890250000009</c:v>
                </c:pt>
                <c:pt idx="229">
                  <c:v>12.924756250000009</c:v>
                </c:pt>
                <c:pt idx="230">
                  <c:v>12.884757083333332</c:v>
                </c:pt>
                <c:pt idx="231">
                  <c:v>12.740841166666661</c:v>
                </c:pt>
                <c:pt idx="232">
                  <c:v>13.00512616666667</c:v>
                </c:pt>
                <c:pt idx="233">
                  <c:v>7.4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4.3199999999999985</c:v>
                </c:pt>
                <c:pt idx="250">
                  <c:v>3.9499999999999997</c:v>
                </c:pt>
                <c:pt idx="251">
                  <c:v>7.79</c:v>
                </c:pt>
                <c:pt idx="252">
                  <c:v>10.28</c:v>
                </c:pt>
                <c:pt idx="253">
                  <c:v>11.521886833333342</c:v>
                </c:pt>
                <c:pt idx="254">
                  <c:v>11.612759083333334</c:v>
                </c:pt>
                <c:pt idx="255">
                  <c:v>11.82</c:v>
                </c:pt>
                <c:pt idx="256">
                  <c:v>7.9300000000000024</c:v>
                </c:pt>
                <c:pt idx="257">
                  <c:v>4.68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</c:ser>
        <c:ser>
          <c:idx val="1"/>
          <c:order val="1"/>
          <c:tx>
            <c:v>Electric Cooling</c:v>
          </c:tx>
          <c:invertIfNegative val="0"/>
          <c:cat>
            <c:strRef>
              <c:f>Sheet1!$G$3:$G$291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Sheet1!$AG$3:$AG$290</c:f>
              <c:numCache>
                <c:formatCode>0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 formatCode="General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1.9800000000000011</c:v>
                </c:pt>
                <c:pt idx="56">
                  <c:v>2.79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0.29000000000000026</c:v>
                </c:pt>
                <c:pt idx="68">
                  <c:v>0.3300000000000004</c:v>
                </c:pt>
                <c:pt idx="69">
                  <c:v>0.25</c:v>
                </c:pt>
                <c:pt idx="70">
                  <c:v>0.14000000000000001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2.8099999999999987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1.3203279166666675</c:v>
                </c:pt>
                <c:pt idx="85">
                  <c:v>4.0791018333333406</c:v>
                </c:pt>
                <c:pt idx="86">
                  <c:v>8.5143341666666696</c:v>
                </c:pt>
                <c:pt idx="87">
                  <c:v>3.9257667500000002</c:v>
                </c:pt>
                <c:pt idx="88">
                  <c:v>6.4058708333333385</c:v>
                </c:pt>
                <c:pt idx="89">
                  <c:v>0</c:v>
                </c:pt>
                <c:pt idx="90">
                  <c:v>0</c:v>
                </c:pt>
                <c:pt idx="91">
                  <c:v>0.6500000000000008</c:v>
                </c:pt>
                <c:pt idx="92">
                  <c:v>0.6900000000000005</c:v>
                </c:pt>
                <c:pt idx="93">
                  <c:v>0.37000000000000027</c:v>
                </c:pt>
                <c:pt idx="94">
                  <c:v>0.21000000000000013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10.975992500000009</c:v>
                </c:pt>
                <c:pt idx="106">
                  <c:v>34.305060416666578</c:v>
                </c:pt>
                <c:pt idx="107">
                  <c:v>46.706219166666628</c:v>
                </c:pt>
                <c:pt idx="108">
                  <c:v>43.954921499999948</c:v>
                </c:pt>
                <c:pt idx="109">
                  <c:v>55.820453333333326</c:v>
                </c:pt>
                <c:pt idx="110">
                  <c:v>47.834133083333299</c:v>
                </c:pt>
                <c:pt idx="111">
                  <c:v>60.703061083333267</c:v>
                </c:pt>
                <c:pt idx="112">
                  <c:v>53.150427083333263</c:v>
                </c:pt>
                <c:pt idx="113">
                  <c:v>46.258043416666602</c:v>
                </c:pt>
                <c:pt idx="114">
                  <c:v>2.2799999999999998</c:v>
                </c:pt>
                <c:pt idx="115">
                  <c:v>16.22</c:v>
                </c:pt>
                <c:pt idx="116">
                  <c:v>11.4</c:v>
                </c:pt>
                <c:pt idx="117">
                  <c:v>6.57</c:v>
                </c:pt>
                <c:pt idx="118">
                  <c:v>3.94</c:v>
                </c:pt>
                <c:pt idx="119">
                  <c:v>1.9100000000000001</c:v>
                </c:pt>
                <c:pt idx="120">
                  <c:v>3.62</c:v>
                </c:pt>
                <c:pt idx="121">
                  <c:v>2.96</c:v>
                </c:pt>
                <c:pt idx="122">
                  <c:v>1.84</c:v>
                </c:pt>
                <c:pt idx="123">
                  <c:v>0.9</c:v>
                </c:pt>
                <c:pt idx="124">
                  <c:v>0.38000000000000034</c:v>
                </c:pt>
                <c:pt idx="125">
                  <c:v>0.13</c:v>
                </c:pt>
                <c:pt idx="126">
                  <c:v>0.55000000000000004</c:v>
                </c:pt>
                <c:pt idx="127">
                  <c:v>42.135000000000012</c:v>
                </c:pt>
                <c:pt idx="128">
                  <c:v>36.035000000000011</c:v>
                </c:pt>
                <c:pt idx="129">
                  <c:v>42.995000000000012</c:v>
                </c:pt>
                <c:pt idx="130">
                  <c:v>61.585000000000001</c:v>
                </c:pt>
                <c:pt idx="131">
                  <c:v>75.284999999999997</c:v>
                </c:pt>
                <c:pt idx="132">
                  <c:v>71.905000000000001</c:v>
                </c:pt>
                <c:pt idx="133">
                  <c:v>82.765000000000001</c:v>
                </c:pt>
                <c:pt idx="134">
                  <c:v>90.504999999999995</c:v>
                </c:pt>
                <c:pt idx="135">
                  <c:v>83.124999999999986</c:v>
                </c:pt>
                <c:pt idx="136">
                  <c:v>89.795000000000002</c:v>
                </c:pt>
                <c:pt idx="137">
                  <c:v>73.524999999999991</c:v>
                </c:pt>
                <c:pt idx="138">
                  <c:v>9.06</c:v>
                </c:pt>
                <c:pt idx="139">
                  <c:v>28.39</c:v>
                </c:pt>
                <c:pt idx="140">
                  <c:v>20.87</c:v>
                </c:pt>
                <c:pt idx="141">
                  <c:v>14.9</c:v>
                </c:pt>
                <c:pt idx="142">
                  <c:v>11.19</c:v>
                </c:pt>
                <c:pt idx="143">
                  <c:v>8.16</c:v>
                </c:pt>
                <c:pt idx="144">
                  <c:v>7.07</c:v>
                </c:pt>
                <c:pt idx="145">
                  <c:v>5.1499999999999995</c:v>
                </c:pt>
                <c:pt idx="146">
                  <c:v>3.63</c:v>
                </c:pt>
                <c:pt idx="147">
                  <c:v>2.4899999999999998</c:v>
                </c:pt>
                <c:pt idx="148">
                  <c:v>1.45</c:v>
                </c:pt>
                <c:pt idx="149">
                  <c:v>1.04</c:v>
                </c:pt>
                <c:pt idx="150">
                  <c:v>3.24</c:v>
                </c:pt>
                <c:pt idx="151">
                  <c:v>68.205000000000013</c:v>
                </c:pt>
                <c:pt idx="152">
                  <c:v>59.215000000000003</c:v>
                </c:pt>
                <c:pt idx="153">
                  <c:v>64.884999999999991</c:v>
                </c:pt>
                <c:pt idx="154">
                  <c:v>87.504999999999995</c:v>
                </c:pt>
                <c:pt idx="155">
                  <c:v>95.60499999999999</c:v>
                </c:pt>
                <c:pt idx="156">
                  <c:v>88.405000000000001</c:v>
                </c:pt>
                <c:pt idx="157">
                  <c:v>96.315000000000012</c:v>
                </c:pt>
                <c:pt idx="158">
                  <c:v>97.265000000000001</c:v>
                </c:pt>
                <c:pt idx="159">
                  <c:v>93.265000000000001</c:v>
                </c:pt>
                <c:pt idx="160">
                  <c:v>100.405</c:v>
                </c:pt>
                <c:pt idx="161">
                  <c:v>87.824999999999989</c:v>
                </c:pt>
                <c:pt idx="162">
                  <c:v>8.61</c:v>
                </c:pt>
                <c:pt idx="163">
                  <c:v>28.97</c:v>
                </c:pt>
                <c:pt idx="164">
                  <c:v>22.86</c:v>
                </c:pt>
                <c:pt idx="165">
                  <c:v>15.62</c:v>
                </c:pt>
                <c:pt idx="166">
                  <c:v>12.57</c:v>
                </c:pt>
                <c:pt idx="167">
                  <c:v>9.57</c:v>
                </c:pt>
                <c:pt idx="168">
                  <c:v>4.28</c:v>
                </c:pt>
                <c:pt idx="169">
                  <c:v>2.19</c:v>
                </c:pt>
                <c:pt idx="170">
                  <c:v>1.26</c:v>
                </c:pt>
                <c:pt idx="171">
                  <c:v>0.61000000000000054</c:v>
                </c:pt>
                <c:pt idx="172">
                  <c:v>0.11</c:v>
                </c:pt>
                <c:pt idx="173">
                  <c:v>0</c:v>
                </c:pt>
                <c:pt idx="174">
                  <c:v>0.3300000000000004</c:v>
                </c:pt>
                <c:pt idx="175">
                  <c:v>49.625000000000036</c:v>
                </c:pt>
                <c:pt idx="176">
                  <c:v>45.105000000000011</c:v>
                </c:pt>
                <c:pt idx="177">
                  <c:v>55.045000000000002</c:v>
                </c:pt>
                <c:pt idx="178">
                  <c:v>74.784999999999997</c:v>
                </c:pt>
                <c:pt idx="179">
                  <c:v>86.774999999999991</c:v>
                </c:pt>
                <c:pt idx="180">
                  <c:v>84.574999999999989</c:v>
                </c:pt>
                <c:pt idx="181">
                  <c:v>91.85499999999999</c:v>
                </c:pt>
                <c:pt idx="182">
                  <c:v>86.024999999999991</c:v>
                </c:pt>
                <c:pt idx="183">
                  <c:v>89.894999999999996</c:v>
                </c:pt>
                <c:pt idx="184">
                  <c:v>79.265000000000001</c:v>
                </c:pt>
                <c:pt idx="185">
                  <c:v>72.405000000000001</c:v>
                </c:pt>
                <c:pt idx="186">
                  <c:v>1.6600000000000001</c:v>
                </c:pt>
                <c:pt idx="187">
                  <c:v>19.29</c:v>
                </c:pt>
                <c:pt idx="188">
                  <c:v>15.42</c:v>
                </c:pt>
                <c:pt idx="189">
                  <c:v>11.76</c:v>
                </c:pt>
                <c:pt idx="190">
                  <c:v>8.7200000000000024</c:v>
                </c:pt>
                <c:pt idx="191">
                  <c:v>7.13</c:v>
                </c:pt>
                <c:pt idx="192">
                  <c:v>0.67000000000000082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17.479640833333278</c:v>
                </c:pt>
                <c:pt idx="200">
                  <c:v>10.533768500000001</c:v>
                </c:pt>
                <c:pt idx="201">
                  <c:v>41.810434083333263</c:v>
                </c:pt>
                <c:pt idx="202">
                  <c:v>50.960144416666594</c:v>
                </c:pt>
                <c:pt idx="203">
                  <c:v>63.805</c:v>
                </c:pt>
                <c:pt idx="204">
                  <c:v>65.425000000000011</c:v>
                </c:pt>
                <c:pt idx="205">
                  <c:v>68.35499999999999</c:v>
                </c:pt>
                <c:pt idx="206">
                  <c:v>62.484999999999992</c:v>
                </c:pt>
                <c:pt idx="207">
                  <c:v>61.364590000000007</c:v>
                </c:pt>
                <c:pt idx="208">
                  <c:v>60.281934333333325</c:v>
                </c:pt>
                <c:pt idx="209">
                  <c:v>33.951652749999994</c:v>
                </c:pt>
                <c:pt idx="210">
                  <c:v>0.44</c:v>
                </c:pt>
                <c:pt idx="211">
                  <c:v>5.94</c:v>
                </c:pt>
                <c:pt idx="212">
                  <c:v>7.78</c:v>
                </c:pt>
                <c:pt idx="213">
                  <c:v>5.71</c:v>
                </c:pt>
                <c:pt idx="214">
                  <c:v>3.71</c:v>
                </c:pt>
                <c:pt idx="215">
                  <c:v>2.16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2.3136898333333327</c:v>
                </c:pt>
                <c:pt idx="228">
                  <c:v>6.7831097500000013</c:v>
                </c:pt>
                <c:pt idx="229">
                  <c:v>13.955243750000006</c:v>
                </c:pt>
                <c:pt idx="230">
                  <c:v>13.145242916666676</c:v>
                </c:pt>
                <c:pt idx="231">
                  <c:v>5.0691588333333319</c:v>
                </c:pt>
                <c:pt idx="232">
                  <c:v>4.4148738333333384</c:v>
                </c:pt>
                <c:pt idx="233">
                  <c:v>0</c:v>
                </c:pt>
                <c:pt idx="234">
                  <c:v>0</c:v>
                </c:pt>
                <c:pt idx="235">
                  <c:v>0.35000000000000026</c:v>
                </c:pt>
                <c:pt idx="236">
                  <c:v>0.4</c:v>
                </c:pt>
                <c:pt idx="237">
                  <c:v>0.3300000000000004</c:v>
                </c:pt>
                <c:pt idx="238">
                  <c:v>0.22</c:v>
                </c:pt>
                <c:pt idx="239">
                  <c:v>0.13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2.3199999999999976</c:v>
                </c:pt>
                <c:pt idx="248">
                  <c:v>3.25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0.80811316666666677</c:v>
                </c:pt>
                <c:pt idx="254">
                  <c:v>1.8872409166666682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0.32000000000000034</c:v>
                </c:pt>
                <c:pt idx="260">
                  <c:v>0.36000000000000026</c:v>
                </c:pt>
                <c:pt idx="261">
                  <c:v>0.29000000000000026</c:v>
                </c:pt>
                <c:pt idx="262">
                  <c:v>0.18000000000000013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491264"/>
        <c:axId val="42525824"/>
      </c:barChart>
      <c:catAx>
        <c:axId val="42491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42525824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42525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Cooling Demand (Tons)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24912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24 Hour</a:t>
            </a:r>
            <a:r>
              <a:rPr lang="en-US" baseline="0"/>
              <a:t> </a:t>
            </a:r>
            <a:r>
              <a:rPr lang="en-US"/>
              <a:t>Power</a:t>
            </a:r>
            <a:r>
              <a:rPr lang="en-US" baseline="0"/>
              <a:t> Distribution </a:t>
            </a:r>
            <a:endParaRPr 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Purchased Power</c:v>
          </c:tx>
          <c:marker>
            <c:symbol val="none"/>
          </c:marker>
          <c:cat>
            <c:strRef>
              <c:f>Sheet1!$G$3:$G$290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Sheet1!$AD$3:$AD$290</c:f>
              <c:numCache>
                <c:formatCode>0</c:formatCode>
                <c:ptCount val="288"/>
                <c:pt idx="0">
                  <c:v>1.22</c:v>
                </c:pt>
                <c:pt idx="1">
                  <c:v>2.79</c:v>
                </c:pt>
                <c:pt idx="2">
                  <c:v>2.8899999999999997</c:v>
                </c:pt>
                <c:pt idx="3">
                  <c:v>3.3200000000000003</c:v>
                </c:pt>
                <c:pt idx="4">
                  <c:v>3.3200000000000003</c:v>
                </c:pt>
                <c:pt idx="5">
                  <c:v>3.3699999999999997</c:v>
                </c:pt>
                <c:pt idx="6">
                  <c:v>6.5299999999999985</c:v>
                </c:pt>
                <c:pt idx="7">
                  <c:v>15.550000000000004</c:v>
                </c:pt>
                <c:pt idx="8">
                  <c:v>34.03</c:v>
                </c:pt>
                <c:pt idx="9">
                  <c:v>33.070000000000007</c:v>
                </c:pt>
                <c:pt idx="10">
                  <c:v>34.190000000000012</c:v>
                </c:pt>
                <c:pt idx="11">
                  <c:v>34.380000000000003</c:v>
                </c:pt>
                <c:pt idx="12">
                  <c:v>30.89</c:v>
                </c:pt>
                <c:pt idx="13">
                  <c:v>30.810000000000027</c:v>
                </c:pt>
                <c:pt idx="14">
                  <c:v>33.280000000000008</c:v>
                </c:pt>
                <c:pt idx="15">
                  <c:v>33.110000000000007</c:v>
                </c:pt>
                <c:pt idx="16">
                  <c:v>34.08</c:v>
                </c:pt>
                <c:pt idx="17">
                  <c:v>14.080000000000002</c:v>
                </c:pt>
                <c:pt idx="18">
                  <c:v>21.79</c:v>
                </c:pt>
                <c:pt idx="19">
                  <c:v>16.149999999999999</c:v>
                </c:pt>
                <c:pt idx="20">
                  <c:v>11.290000000000001</c:v>
                </c:pt>
                <c:pt idx="21">
                  <c:v>8.8600000000000048</c:v>
                </c:pt>
                <c:pt idx="22">
                  <c:v>6.42</c:v>
                </c:pt>
                <c:pt idx="23" formatCode="General">
                  <c:v>6.4300000000000024</c:v>
                </c:pt>
                <c:pt idx="24">
                  <c:v>2.84</c:v>
                </c:pt>
                <c:pt idx="25">
                  <c:v>2.8600000000000003</c:v>
                </c:pt>
                <c:pt idx="26">
                  <c:v>2.88</c:v>
                </c:pt>
                <c:pt idx="27">
                  <c:v>3.02</c:v>
                </c:pt>
                <c:pt idx="28">
                  <c:v>3.0700000000000003</c:v>
                </c:pt>
                <c:pt idx="29">
                  <c:v>3.12</c:v>
                </c:pt>
                <c:pt idx="30">
                  <c:v>6.3699999999999966</c:v>
                </c:pt>
                <c:pt idx="31">
                  <c:v>15.560000000000002</c:v>
                </c:pt>
                <c:pt idx="32">
                  <c:v>33.050000000000004</c:v>
                </c:pt>
                <c:pt idx="33">
                  <c:v>33.050000000000004</c:v>
                </c:pt>
                <c:pt idx="34">
                  <c:v>34.070000000000007</c:v>
                </c:pt>
                <c:pt idx="35">
                  <c:v>34.410000000000004</c:v>
                </c:pt>
                <c:pt idx="36">
                  <c:v>30.870000000000015</c:v>
                </c:pt>
                <c:pt idx="37">
                  <c:v>30.77999999999999</c:v>
                </c:pt>
                <c:pt idx="38">
                  <c:v>33.070000000000007</c:v>
                </c:pt>
                <c:pt idx="39">
                  <c:v>33.03</c:v>
                </c:pt>
                <c:pt idx="40">
                  <c:v>34.08</c:v>
                </c:pt>
                <c:pt idx="41">
                  <c:v>14.120000000000005</c:v>
                </c:pt>
                <c:pt idx="42">
                  <c:v>21.79</c:v>
                </c:pt>
                <c:pt idx="43">
                  <c:v>16.149999999999999</c:v>
                </c:pt>
                <c:pt idx="44">
                  <c:v>11.290000000000001</c:v>
                </c:pt>
                <c:pt idx="45">
                  <c:v>8.8600000000000048</c:v>
                </c:pt>
                <c:pt idx="46">
                  <c:v>6.42</c:v>
                </c:pt>
                <c:pt idx="47">
                  <c:v>6.42</c:v>
                </c:pt>
                <c:pt idx="48">
                  <c:v>2.8</c:v>
                </c:pt>
                <c:pt idx="49">
                  <c:v>2.8299999999999987</c:v>
                </c:pt>
                <c:pt idx="50">
                  <c:v>2.8299999999999987</c:v>
                </c:pt>
                <c:pt idx="51">
                  <c:v>2.84</c:v>
                </c:pt>
                <c:pt idx="52">
                  <c:v>2.8699999999999997</c:v>
                </c:pt>
                <c:pt idx="53">
                  <c:v>2.9</c:v>
                </c:pt>
                <c:pt idx="54">
                  <c:v>6.09</c:v>
                </c:pt>
                <c:pt idx="55">
                  <c:v>15.660000000000004</c:v>
                </c:pt>
                <c:pt idx="56">
                  <c:v>33.170000000000009</c:v>
                </c:pt>
                <c:pt idx="57">
                  <c:v>28.654300000000024</c:v>
                </c:pt>
                <c:pt idx="58">
                  <c:v>29.432499999999973</c:v>
                </c:pt>
                <c:pt idx="59">
                  <c:v>38.591300000000011</c:v>
                </c:pt>
                <c:pt idx="60">
                  <c:v>35.094300000000011</c:v>
                </c:pt>
                <c:pt idx="61">
                  <c:v>37.060400000000001</c:v>
                </c:pt>
                <c:pt idx="62">
                  <c:v>42.087300000000006</c:v>
                </c:pt>
                <c:pt idx="63">
                  <c:v>41.521500000000003</c:v>
                </c:pt>
                <c:pt idx="64">
                  <c:v>43.272400000000012</c:v>
                </c:pt>
                <c:pt idx="65">
                  <c:v>19.592499999999983</c:v>
                </c:pt>
                <c:pt idx="66">
                  <c:v>21.79</c:v>
                </c:pt>
                <c:pt idx="67">
                  <c:v>16.16</c:v>
                </c:pt>
                <c:pt idx="68">
                  <c:v>11.3</c:v>
                </c:pt>
                <c:pt idx="69">
                  <c:v>8.8600000000000048</c:v>
                </c:pt>
                <c:pt idx="70">
                  <c:v>6.42</c:v>
                </c:pt>
                <c:pt idx="71">
                  <c:v>6.42</c:v>
                </c:pt>
                <c:pt idx="72">
                  <c:v>2.7800000000000002</c:v>
                </c:pt>
                <c:pt idx="73">
                  <c:v>2.7800000000000002</c:v>
                </c:pt>
                <c:pt idx="74">
                  <c:v>2.7800000000000002</c:v>
                </c:pt>
                <c:pt idx="75">
                  <c:v>2.79</c:v>
                </c:pt>
                <c:pt idx="76">
                  <c:v>2.79</c:v>
                </c:pt>
                <c:pt idx="77">
                  <c:v>2.8</c:v>
                </c:pt>
                <c:pt idx="78">
                  <c:v>5.99</c:v>
                </c:pt>
                <c:pt idx="79">
                  <c:v>14.810000000000002</c:v>
                </c:pt>
                <c:pt idx="80">
                  <c:v>30.034800000000022</c:v>
                </c:pt>
                <c:pt idx="81">
                  <c:v>30.992499999999978</c:v>
                </c:pt>
                <c:pt idx="82">
                  <c:v>35.066900000000011</c:v>
                </c:pt>
                <c:pt idx="83">
                  <c:v>35.701299999999989</c:v>
                </c:pt>
                <c:pt idx="84">
                  <c:v>37.294703337500046</c:v>
                </c:pt>
                <c:pt idx="85">
                  <c:v>39.511095254999994</c:v>
                </c:pt>
                <c:pt idx="86">
                  <c:v>46.558531025000008</c:v>
                </c:pt>
                <c:pt idx="87">
                  <c:v>43.855793102500002</c:v>
                </c:pt>
                <c:pt idx="88">
                  <c:v>48.948921125000005</c:v>
                </c:pt>
                <c:pt idx="89">
                  <c:v>25.702999999999989</c:v>
                </c:pt>
                <c:pt idx="90">
                  <c:v>20.23</c:v>
                </c:pt>
                <c:pt idx="91">
                  <c:v>16.779999999999987</c:v>
                </c:pt>
                <c:pt idx="92">
                  <c:v>12.16</c:v>
                </c:pt>
                <c:pt idx="93">
                  <c:v>7.6999999999999975</c:v>
                </c:pt>
                <c:pt idx="94">
                  <c:v>4.8599999999999985</c:v>
                </c:pt>
                <c:pt idx="95">
                  <c:v>4.8599999999999985</c:v>
                </c:pt>
                <c:pt idx="96">
                  <c:v>1.22</c:v>
                </c:pt>
                <c:pt idx="97">
                  <c:v>1.22</c:v>
                </c:pt>
                <c:pt idx="98">
                  <c:v>1.22</c:v>
                </c:pt>
                <c:pt idx="99">
                  <c:v>1.22</c:v>
                </c:pt>
                <c:pt idx="100">
                  <c:v>1.22</c:v>
                </c:pt>
                <c:pt idx="101">
                  <c:v>1.22</c:v>
                </c:pt>
                <c:pt idx="102">
                  <c:v>4.42</c:v>
                </c:pt>
                <c:pt idx="103">
                  <c:v>10.329200000000007</c:v>
                </c:pt>
                <c:pt idx="104">
                  <c:v>30.33740000000002</c:v>
                </c:pt>
                <c:pt idx="105">
                  <c:v>43.963870775000004</c:v>
                </c:pt>
                <c:pt idx="106">
                  <c:v>71.195024312499825</c:v>
                </c:pt>
                <c:pt idx="107">
                  <c:v>86.857249575000026</c:v>
                </c:pt>
                <c:pt idx="108">
                  <c:v>81.710353445000138</c:v>
                </c:pt>
                <c:pt idx="109">
                  <c:v>98.673357599999903</c:v>
                </c:pt>
                <c:pt idx="110">
                  <c:v>90.5801836925</c:v>
                </c:pt>
                <c:pt idx="111">
                  <c:v>107.22346513249985</c:v>
                </c:pt>
                <c:pt idx="112">
                  <c:v>97.405525312499876</c:v>
                </c:pt>
                <c:pt idx="113">
                  <c:v>67.616293402500006</c:v>
                </c:pt>
                <c:pt idx="114">
                  <c:v>22.52</c:v>
                </c:pt>
                <c:pt idx="115">
                  <c:v>37.58</c:v>
                </c:pt>
                <c:pt idx="116">
                  <c:v>23.150000000000016</c:v>
                </c:pt>
                <c:pt idx="117">
                  <c:v>14.07</c:v>
                </c:pt>
                <c:pt idx="118">
                  <c:v>8.8700000000000028</c:v>
                </c:pt>
                <c:pt idx="119">
                  <c:v>7.4400000000000013</c:v>
                </c:pt>
                <c:pt idx="120">
                  <c:v>1</c:v>
                </c:pt>
                <c:pt idx="121">
                  <c:v>3.7699999999999996</c:v>
                </c:pt>
                <c:pt idx="122">
                  <c:v>1</c:v>
                </c:pt>
                <c:pt idx="123">
                  <c:v>1.49</c:v>
                </c:pt>
                <c:pt idx="124">
                  <c:v>1.3699999999999988</c:v>
                </c:pt>
                <c:pt idx="125">
                  <c:v>1.3399999999999987</c:v>
                </c:pt>
                <c:pt idx="126">
                  <c:v>4.6099999999999985</c:v>
                </c:pt>
                <c:pt idx="127">
                  <c:v>57.08135</c:v>
                </c:pt>
                <c:pt idx="128">
                  <c:v>70.911350000000027</c:v>
                </c:pt>
                <c:pt idx="129">
                  <c:v>80.251350000000002</c:v>
                </c:pt>
                <c:pt idx="130">
                  <c:v>108.55135000000001</c:v>
                </c:pt>
                <c:pt idx="131">
                  <c:v>129.19135</c:v>
                </c:pt>
                <c:pt idx="132">
                  <c:v>123.86135000000002</c:v>
                </c:pt>
                <c:pt idx="133">
                  <c:v>143.15135000000004</c:v>
                </c:pt>
                <c:pt idx="134">
                  <c:v>148.26135000000002</c:v>
                </c:pt>
                <c:pt idx="135">
                  <c:v>146.09135000000003</c:v>
                </c:pt>
                <c:pt idx="136">
                  <c:v>146.41135</c:v>
                </c:pt>
                <c:pt idx="137">
                  <c:v>106.99135000000008</c:v>
                </c:pt>
                <c:pt idx="138">
                  <c:v>28.009999999999987</c:v>
                </c:pt>
                <c:pt idx="139">
                  <c:v>50.870000000000005</c:v>
                </c:pt>
                <c:pt idx="140">
                  <c:v>37.540000000000006</c:v>
                </c:pt>
                <c:pt idx="141">
                  <c:v>23.459999999999987</c:v>
                </c:pt>
                <c:pt idx="142">
                  <c:v>14.91</c:v>
                </c:pt>
                <c:pt idx="143">
                  <c:v>11.219999999999999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3.54</c:v>
                </c:pt>
                <c:pt idx="148">
                  <c:v>1</c:v>
                </c:pt>
                <c:pt idx="149">
                  <c:v>1.51</c:v>
                </c:pt>
                <c:pt idx="150">
                  <c:v>7.08</c:v>
                </c:pt>
                <c:pt idx="151">
                  <c:v>90.991349999999997</c:v>
                </c:pt>
                <c:pt idx="152">
                  <c:v>100.94135000000007</c:v>
                </c:pt>
                <c:pt idx="153">
                  <c:v>110.55135000000001</c:v>
                </c:pt>
                <c:pt idx="154">
                  <c:v>141.43135000000001</c:v>
                </c:pt>
                <c:pt idx="155">
                  <c:v>145.32135000000014</c:v>
                </c:pt>
                <c:pt idx="156">
                  <c:v>144.74134999999998</c:v>
                </c:pt>
                <c:pt idx="157">
                  <c:v>146.76135000000002</c:v>
                </c:pt>
                <c:pt idx="158">
                  <c:v>149.95135000000016</c:v>
                </c:pt>
                <c:pt idx="159">
                  <c:v>149.19135</c:v>
                </c:pt>
                <c:pt idx="160">
                  <c:v>148.56135</c:v>
                </c:pt>
                <c:pt idx="161">
                  <c:v>126.14134999999999</c:v>
                </c:pt>
                <c:pt idx="162">
                  <c:v>27.650000000000016</c:v>
                </c:pt>
                <c:pt idx="163">
                  <c:v>52.290000000000013</c:v>
                </c:pt>
                <c:pt idx="164">
                  <c:v>40.36</c:v>
                </c:pt>
                <c:pt idx="165">
                  <c:v>25.39</c:v>
                </c:pt>
                <c:pt idx="166">
                  <c:v>17.309999999999999</c:v>
                </c:pt>
                <c:pt idx="167">
                  <c:v>13.010000000000002</c:v>
                </c:pt>
                <c:pt idx="168">
                  <c:v>1</c:v>
                </c:pt>
                <c:pt idx="169">
                  <c:v>3.42</c:v>
                </c:pt>
                <c:pt idx="170">
                  <c:v>3.13</c:v>
                </c:pt>
                <c:pt idx="171">
                  <c:v>1.42</c:v>
                </c:pt>
                <c:pt idx="172">
                  <c:v>1.3399999999999987</c:v>
                </c:pt>
                <c:pt idx="173">
                  <c:v>1.22</c:v>
                </c:pt>
                <c:pt idx="174">
                  <c:v>6.1300000000000008</c:v>
                </c:pt>
                <c:pt idx="175">
                  <c:v>65.33135</c:v>
                </c:pt>
                <c:pt idx="176">
                  <c:v>79.861350000000002</c:v>
                </c:pt>
                <c:pt idx="177">
                  <c:v>94.691349999999986</c:v>
                </c:pt>
                <c:pt idx="178">
                  <c:v>123.14134999999999</c:v>
                </c:pt>
                <c:pt idx="179">
                  <c:v>140.55135000000001</c:v>
                </c:pt>
                <c:pt idx="180">
                  <c:v>139.84135000000003</c:v>
                </c:pt>
                <c:pt idx="181">
                  <c:v>141.99135000000001</c:v>
                </c:pt>
                <c:pt idx="182">
                  <c:v>145.19135</c:v>
                </c:pt>
                <c:pt idx="183">
                  <c:v>144.42135000000007</c:v>
                </c:pt>
                <c:pt idx="184">
                  <c:v>136.27135000000001</c:v>
                </c:pt>
                <c:pt idx="185">
                  <c:v>103.89134999999999</c:v>
                </c:pt>
                <c:pt idx="186">
                  <c:v>22.27</c:v>
                </c:pt>
                <c:pt idx="187">
                  <c:v>40.839999999999996</c:v>
                </c:pt>
                <c:pt idx="188">
                  <c:v>27.12</c:v>
                </c:pt>
                <c:pt idx="189">
                  <c:v>18.29</c:v>
                </c:pt>
                <c:pt idx="190">
                  <c:v>11.870000000000006</c:v>
                </c:pt>
                <c:pt idx="191">
                  <c:v>10.220000000000001</c:v>
                </c:pt>
                <c:pt idx="192">
                  <c:v>3.03</c:v>
                </c:pt>
                <c:pt idx="193">
                  <c:v>1.22</c:v>
                </c:pt>
                <c:pt idx="194">
                  <c:v>1.22</c:v>
                </c:pt>
                <c:pt idx="195">
                  <c:v>1.22</c:v>
                </c:pt>
                <c:pt idx="196">
                  <c:v>1.22</c:v>
                </c:pt>
                <c:pt idx="197">
                  <c:v>1.22</c:v>
                </c:pt>
                <c:pt idx="198">
                  <c:v>4.42</c:v>
                </c:pt>
                <c:pt idx="199">
                  <c:v>33.074658225000007</c:v>
                </c:pt>
                <c:pt idx="200">
                  <c:v>43.453635255000002</c:v>
                </c:pt>
                <c:pt idx="201">
                  <c:v>75.859433922499917</c:v>
                </c:pt>
                <c:pt idx="202">
                  <c:v>89.925977632499823</c:v>
                </c:pt>
                <c:pt idx="203">
                  <c:v>107.48135000000002</c:v>
                </c:pt>
                <c:pt idx="204">
                  <c:v>108.03134999999997</c:v>
                </c:pt>
                <c:pt idx="205">
                  <c:v>113.11135000000002</c:v>
                </c:pt>
                <c:pt idx="206">
                  <c:v>108.85135000000001</c:v>
                </c:pt>
                <c:pt idx="207">
                  <c:v>108.49924570000007</c:v>
                </c:pt>
                <c:pt idx="208">
                  <c:v>106.98287923000001</c:v>
                </c:pt>
                <c:pt idx="209">
                  <c:v>54.099332882500072</c:v>
                </c:pt>
                <c:pt idx="210">
                  <c:v>21.959999999999987</c:v>
                </c:pt>
                <c:pt idx="211">
                  <c:v>19.21</c:v>
                </c:pt>
                <c:pt idx="212">
                  <c:v>16.32</c:v>
                </c:pt>
                <c:pt idx="213">
                  <c:v>11.82</c:v>
                </c:pt>
                <c:pt idx="214">
                  <c:v>8.01</c:v>
                </c:pt>
                <c:pt idx="215">
                  <c:v>7.1899999999999995</c:v>
                </c:pt>
                <c:pt idx="216">
                  <c:v>1.22</c:v>
                </c:pt>
                <c:pt idx="217">
                  <c:v>1.22</c:v>
                </c:pt>
                <c:pt idx="218">
                  <c:v>1.22</c:v>
                </c:pt>
                <c:pt idx="219">
                  <c:v>1.22</c:v>
                </c:pt>
                <c:pt idx="220">
                  <c:v>1.22</c:v>
                </c:pt>
                <c:pt idx="221">
                  <c:v>1.22</c:v>
                </c:pt>
                <c:pt idx="222">
                  <c:v>5.98</c:v>
                </c:pt>
                <c:pt idx="223">
                  <c:v>10.855600000000019</c:v>
                </c:pt>
                <c:pt idx="224">
                  <c:v>29.700400000000009</c:v>
                </c:pt>
                <c:pt idx="225">
                  <c:v>34.395900000000012</c:v>
                </c:pt>
                <c:pt idx="226">
                  <c:v>42.768500000000046</c:v>
                </c:pt>
                <c:pt idx="227">
                  <c:v>44.409538495000007</c:v>
                </c:pt>
                <c:pt idx="228">
                  <c:v>44.049724992499989</c:v>
                </c:pt>
                <c:pt idx="229">
                  <c:v>51.312549812500009</c:v>
                </c:pt>
                <c:pt idx="230">
                  <c:v>52.581748787500004</c:v>
                </c:pt>
                <c:pt idx="231">
                  <c:v>45.098765365000013</c:v>
                </c:pt>
                <c:pt idx="232">
                  <c:v>46.143694814999996</c:v>
                </c:pt>
                <c:pt idx="233">
                  <c:v>19.417999999999992</c:v>
                </c:pt>
                <c:pt idx="234">
                  <c:v>20.23</c:v>
                </c:pt>
                <c:pt idx="235">
                  <c:v>16.3</c:v>
                </c:pt>
                <c:pt idx="236">
                  <c:v>11.48</c:v>
                </c:pt>
                <c:pt idx="237">
                  <c:v>7.45</c:v>
                </c:pt>
                <c:pt idx="238">
                  <c:v>4.8599999999999985</c:v>
                </c:pt>
                <c:pt idx="239">
                  <c:v>4.8599999999999985</c:v>
                </c:pt>
                <c:pt idx="240">
                  <c:v>2.7800000000000002</c:v>
                </c:pt>
                <c:pt idx="241">
                  <c:v>2.7800000000000002</c:v>
                </c:pt>
                <c:pt idx="242">
                  <c:v>2.7800000000000002</c:v>
                </c:pt>
                <c:pt idx="243">
                  <c:v>2.7800000000000002</c:v>
                </c:pt>
                <c:pt idx="244">
                  <c:v>2.8</c:v>
                </c:pt>
                <c:pt idx="245">
                  <c:v>2.8</c:v>
                </c:pt>
                <c:pt idx="246">
                  <c:v>6</c:v>
                </c:pt>
                <c:pt idx="247">
                  <c:v>14.72</c:v>
                </c:pt>
                <c:pt idx="248">
                  <c:v>33.220000000000013</c:v>
                </c:pt>
                <c:pt idx="249">
                  <c:v>27.616400000000024</c:v>
                </c:pt>
                <c:pt idx="250">
                  <c:v>36.691500000000012</c:v>
                </c:pt>
                <c:pt idx="251">
                  <c:v>40.538300000000042</c:v>
                </c:pt>
                <c:pt idx="252">
                  <c:v>36.255600000000001</c:v>
                </c:pt>
                <c:pt idx="253">
                  <c:v>39.498079195000003</c:v>
                </c:pt>
                <c:pt idx="254">
                  <c:v>42.476306327500012</c:v>
                </c:pt>
                <c:pt idx="255">
                  <c:v>41.141400000000004</c:v>
                </c:pt>
                <c:pt idx="256">
                  <c:v>41.656100000000002</c:v>
                </c:pt>
                <c:pt idx="257">
                  <c:v>15.643600000000005</c:v>
                </c:pt>
                <c:pt idx="258">
                  <c:v>20.23</c:v>
                </c:pt>
                <c:pt idx="259">
                  <c:v>16.149999999999999</c:v>
                </c:pt>
                <c:pt idx="260">
                  <c:v>11.290000000000001</c:v>
                </c:pt>
                <c:pt idx="261">
                  <c:v>8.8600000000000048</c:v>
                </c:pt>
                <c:pt idx="262">
                  <c:v>4.8599999999999985</c:v>
                </c:pt>
                <c:pt idx="263">
                  <c:v>6.42</c:v>
                </c:pt>
                <c:pt idx="264">
                  <c:v>2.79</c:v>
                </c:pt>
                <c:pt idx="265">
                  <c:v>2.8</c:v>
                </c:pt>
                <c:pt idx="266">
                  <c:v>2.8</c:v>
                </c:pt>
                <c:pt idx="267">
                  <c:v>2.8299999999999987</c:v>
                </c:pt>
                <c:pt idx="268">
                  <c:v>2.84</c:v>
                </c:pt>
                <c:pt idx="269">
                  <c:v>2.8699999999999997</c:v>
                </c:pt>
                <c:pt idx="270">
                  <c:v>6.1</c:v>
                </c:pt>
                <c:pt idx="271">
                  <c:v>15.600000000000001</c:v>
                </c:pt>
                <c:pt idx="272">
                  <c:v>33.080000000000005</c:v>
                </c:pt>
                <c:pt idx="273">
                  <c:v>33.080000000000005</c:v>
                </c:pt>
                <c:pt idx="274">
                  <c:v>34.300000000000004</c:v>
                </c:pt>
                <c:pt idx="275">
                  <c:v>34.53</c:v>
                </c:pt>
                <c:pt idx="276">
                  <c:v>31.040000000000006</c:v>
                </c:pt>
                <c:pt idx="277">
                  <c:v>31.020000000000003</c:v>
                </c:pt>
                <c:pt idx="278">
                  <c:v>33.24</c:v>
                </c:pt>
                <c:pt idx="279">
                  <c:v>33.240000000000009</c:v>
                </c:pt>
                <c:pt idx="280">
                  <c:v>34.13000000000001</c:v>
                </c:pt>
                <c:pt idx="281">
                  <c:v>14.139999999999999</c:v>
                </c:pt>
                <c:pt idx="282">
                  <c:v>21.79</c:v>
                </c:pt>
                <c:pt idx="283">
                  <c:v>16.149999999999999</c:v>
                </c:pt>
                <c:pt idx="284">
                  <c:v>11.290000000000001</c:v>
                </c:pt>
                <c:pt idx="285">
                  <c:v>8.8600000000000048</c:v>
                </c:pt>
                <c:pt idx="286">
                  <c:v>6.42</c:v>
                </c:pt>
                <c:pt idx="287">
                  <c:v>6.4300000000000024</c:v>
                </c:pt>
              </c:numCache>
            </c:numRef>
          </c:val>
          <c:smooth val="0"/>
        </c:ser>
        <c:ser>
          <c:idx val="0"/>
          <c:order val="1"/>
          <c:tx>
            <c:v>CHP Power</c:v>
          </c:tx>
          <c:marker>
            <c:symbol val="none"/>
          </c:marker>
          <c:cat>
            <c:strRef>
              <c:f>Sheet1!$G$3:$G$290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Sheet1!$AC$3:$AC$290</c:f>
              <c:numCache>
                <c:formatCode>0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30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30</c:v>
                </c:pt>
                <c:pt idx="39">
                  <c:v>30</c:v>
                </c:pt>
                <c:pt idx="40">
                  <c:v>30</c:v>
                </c:pt>
                <c:pt idx="41">
                  <c:v>30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30</c:v>
                </c:pt>
                <c:pt idx="56">
                  <c:v>30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30</c:v>
                </c:pt>
                <c:pt idx="63">
                  <c:v>30</c:v>
                </c:pt>
                <c:pt idx="64">
                  <c:v>30</c:v>
                </c:pt>
                <c:pt idx="65">
                  <c:v>30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30</c:v>
                </c:pt>
                <c:pt idx="80">
                  <c:v>30</c:v>
                </c:pt>
                <c:pt idx="81">
                  <c:v>30</c:v>
                </c:pt>
                <c:pt idx="82">
                  <c:v>30</c:v>
                </c:pt>
                <c:pt idx="83">
                  <c:v>30</c:v>
                </c:pt>
                <c:pt idx="84">
                  <c:v>30</c:v>
                </c:pt>
                <c:pt idx="85">
                  <c:v>30</c:v>
                </c:pt>
                <c:pt idx="86">
                  <c:v>30</c:v>
                </c:pt>
                <c:pt idx="87">
                  <c:v>30</c:v>
                </c:pt>
                <c:pt idx="88">
                  <c:v>30</c:v>
                </c:pt>
                <c:pt idx="89">
                  <c:v>30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30</c:v>
                </c:pt>
                <c:pt idx="104">
                  <c:v>30</c:v>
                </c:pt>
                <c:pt idx="105">
                  <c:v>30</c:v>
                </c:pt>
                <c:pt idx="106">
                  <c:v>30</c:v>
                </c:pt>
                <c:pt idx="107">
                  <c:v>30</c:v>
                </c:pt>
                <c:pt idx="108">
                  <c:v>30</c:v>
                </c:pt>
                <c:pt idx="109">
                  <c:v>30</c:v>
                </c:pt>
                <c:pt idx="110">
                  <c:v>30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30</c:v>
                </c:pt>
                <c:pt idx="128">
                  <c:v>30</c:v>
                </c:pt>
                <c:pt idx="129">
                  <c:v>30</c:v>
                </c:pt>
                <c:pt idx="130">
                  <c:v>30</c:v>
                </c:pt>
                <c:pt idx="131">
                  <c:v>30</c:v>
                </c:pt>
                <c:pt idx="132">
                  <c:v>30</c:v>
                </c:pt>
                <c:pt idx="133">
                  <c:v>30</c:v>
                </c:pt>
                <c:pt idx="134">
                  <c:v>30</c:v>
                </c:pt>
                <c:pt idx="135">
                  <c:v>30</c:v>
                </c:pt>
                <c:pt idx="136">
                  <c:v>30</c:v>
                </c:pt>
                <c:pt idx="137">
                  <c:v>30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30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30</c:v>
                </c:pt>
                <c:pt idx="157">
                  <c:v>30</c:v>
                </c:pt>
                <c:pt idx="158">
                  <c:v>30</c:v>
                </c:pt>
                <c:pt idx="159">
                  <c:v>30</c:v>
                </c:pt>
                <c:pt idx="160">
                  <c:v>30</c:v>
                </c:pt>
                <c:pt idx="161">
                  <c:v>30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30</c:v>
                </c:pt>
                <c:pt idx="176">
                  <c:v>30</c:v>
                </c:pt>
                <c:pt idx="177">
                  <c:v>30</c:v>
                </c:pt>
                <c:pt idx="178">
                  <c:v>30</c:v>
                </c:pt>
                <c:pt idx="179">
                  <c:v>30</c:v>
                </c:pt>
                <c:pt idx="180">
                  <c:v>30</c:v>
                </c:pt>
                <c:pt idx="181">
                  <c:v>30</c:v>
                </c:pt>
                <c:pt idx="182">
                  <c:v>30</c:v>
                </c:pt>
                <c:pt idx="183">
                  <c:v>30</c:v>
                </c:pt>
                <c:pt idx="184">
                  <c:v>30</c:v>
                </c:pt>
                <c:pt idx="185">
                  <c:v>30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30</c:v>
                </c:pt>
                <c:pt idx="200">
                  <c:v>30</c:v>
                </c:pt>
                <c:pt idx="201">
                  <c:v>30</c:v>
                </c:pt>
                <c:pt idx="202">
                  <c:v>30</c:v>
                </c:pt>
                <c:pt idx="203">
                  <c:v>30</c:v>
                </c:pt>
                <c:pt idx="204">
                  <c:v>30</c:v>
                </c:pt>
                <c:pt idx="205">
                  <c:v>30</c:v>
                </c:pt>
                <c:pt idx="206">
                  <c:v>30</c:v>
                </c:pt>
                <c:pt idx="207">
                  <c:v>30</c:v>
                </c:pt>
                <c:pt idx="208">
                  <c:v>30</c:v>
                </c:pt>
                <c:pt idx="209">
                  <c:v>30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30</c:v>
                </c:pt>
                <c:pt idx="224">
                  <c:v>30</c:v>
                </c:pt>
                <c:pt idx="225">
                  <c:v>30</c:v>
                </c:pt>
                <c:pt idx="226">
                  <c:v>30</c:v>
                </c:pt>
                <c:pt idx="227">
                  <c:v>30</c:v>
                </c:pt>
                <c:pt idx="228">
                  <c:v>30</c:v>
                </c:pt>
                <c:pt idx="229">
                  <c:v>30</c:v>
                </c:pt>
                <c:pt idx="230">
                  <c:v>30</c:v>
                </c:pt>
                <c:pt idx="231">
                  <c:v>30</c:v>
                </c:pt>
                <c:pt idx="232">
                  <c:v>30</c:v>
                </c:pt>
                <c:pt idx="233">
                  <c:v>30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30</c:v>
                </c:pt>
                <c:pt idx="248">
                  <c:v>30</c:v>
                </c:pt>
                <c:pt idx="249">
                  <c:v>30</c:v>
                </c:pt>
                <c:pt idx="250">
                  <c:v>30</c:v>
                </c:pt>
                <c:pt idx="251">
                  <c:v>30</c:v>
                </c:pt>
                <c:pt idx="252">
                  <c:v>30</c:v>
                </c:pt>
                <c:pt idx="253">
                  <c:v>30</c:v>
                </c:pt>
                <c:pt idx="254">
                  <c:v>30</c:v>
                </c:pt>
                <c:pt idx="255">
                  <c:v>30</c:v>
                </c:pt>
                <c:pt idx="256">
                  <c:v>30</c:v>
                </c:pt>
                <c:pt idx="257">
                  <c:v>30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30</c:v>
                </c:pt>
                <c:pt idx="272">
                  <c:v>30</c:v>
                </c:pt>
                <c:pt idx="273">
                  <c:v>30</c:v>
                </c:pt>
                <c:pt idx="274">
                  <c:v>30</c:v>
                </c:pt>
                <c:pt idx="275">
                  <c:v>30</c:v>
                </c:pt>
                <c:pt idx="276">
                  <c:v>30</c:v>
                </c:pt>
                <c:pt idx="277">
                  <c:v>30</c:v>
                </c:pt>
                <c:pt idx="278">
                  <c:v>30</c:v>
                </c:pt>
                <c:pt idx="279">
                  <c:v>30</c:v>
                </c:pt>
                <c:pt idx="280">
                  <c:v>30</c:v>
                </c:pt>
                <c:pt idx="281">
                  <c:v>30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71328"/>
        <c:axId val="89572864"/>
      </c:lineChart>
      <c:catAx>
        <c:axId val="89571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89572864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89572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Electrical</a:t>
                </a:r>
                <a:r>
                  <a:rPr lang="en-US" sz="1400" b="0" baseline="0"/>
                  <a:t> Demand (KW)</a:t>
                </a:r>
                <a:endParaRPr lang="en-US" sz="1400" b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5713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24 Hour</a:t>
            </a:r>
            <a:r>
              <a:rPr lang="en-US" baseline="0"/>
              <a:t> Waste Heat Usage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Heating</c:v>
          </c:tx>
          <c:invertIfNegative val="0"/>
          <c:cat>
            <c:strRef>
              <c:f>Sheet1!$G$3:$G$291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Sheet1!$AA$3:$AA$290</c:f>
              <c:numCache>
                <c:formatCode>0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235800</c:v>
                </c:pt>
                <c:pt idx="8">
                  <c:v>235800</c:v>
                </c:pt>
                <c:pt idx="9">
                  <c:v>235800</c:v>
                </c:pt>
                <c:pt idx="10">
                  <c:v>235800</c:v>
                </c:pt>
                <c:pt idx="11">
                  <c:v>221791.23</c:v>
                </c:pt>
                <c:pt idx="12">
                  <c:v>179292.41</c:v>
                </c:pt>
                <c:pt idx="13">
                  <c:v>149512.12</c:v>
                </c:pt>
                <c:pt idx="14">
                  <c:v>148331.04999999999</c:v>
                </c:pt>
                <c:pt idx="15">
                  <c:v>168957.97</c:v>
                </c:pt>
                <c:pt idx="16">
                  <c:v>197947.84</c:v>
                </c:pt>
                <c:pt idx="17">
                  <c:v>235800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235800</c:v>
                </c:pt>
                <c:pt idx="32">
                  <c:v>235800</c:v>
                </c:pt>
                <c:pt idx="33">
                  <c:v>235800</c:v>
                </c:pt>
                <c:pt idx="34">
                  <c:v>235800</c:v>
                </c:pt>
                <c:pt idx="35">
                  <c:v>216685.55000000002</c:v>
                </c:pt>
                <c:pt idx="36">
                  <c:v>180373.84</c:v>
                </c:pt>
                <c:pt idx="37">
                  <c:v>166446.03</c:v>
                </c:pt>
                <c:pt idx="38">
                  <c:v>158158.44999999998</c:v>
                </c:pt>
                <c:pt idx="39">
                  <c:v>189373.86000000002</c:v>
                </c:pt>
                <c:pt idx="40">
                  <c:v>209503.12</c:v>
                </c:pt>
                <c:pt idx="41">
                  <c:v>235800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235800</c:v>
                </c:pt>
                <c:pt idx="56">
                  <c:v>235800</c:v>
                </c:pt>
                <c:pt idx="57">
                  <c:v>172800.64000000001</c:v>
                </c:pt>
                <c:pt idx="58">
                  <c:v>81748.3</c:v>
                </c:pt>
                <c:pt idx="59">
                  <c:v>63440.560000000005</c:v>
                </c:pt>
                <c:pt idx="60">
                  <c:v>46746.789999999994</c:v>
                </c:pt>
                <c:pt idx="61">
                  <c:v>40116.370000000003</c:v>
                </c:pt>
                <c:pt idx="62">
                  <c:v>38853.550000000003</c:v>
                </c:pt>
                <c:pt idx="63">
                  <c:v>39630.25</c:v>
                </c:pt>
                <c:pt idx="64">
                  <c:v>41683.360000000001</c:v>
                </c:pt>
                <c:pt idx="65">
                  <c:v>36227.450000000012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235800</c:v>
                </c:pt>
                <c:pt idx="80">
                  <c:v>146695.07999999999</c:v>
                </c:pt>
                <c:pt idx="81">
                  <c:v>47877.599999999999</c:v>
                </c:pt>
                <c:pt idx="82">
                  <c:v>32524.080000000005</c:v>
                </c:pt>
                <c:pt idx="83">
                  <c:v>28747.21</c:v>
                </c:pt>
                <c:pt idx="84">
                  <c:v>19977.05</c:v>
                </c:pt>
                <c:pt idx="85">
                  <c:v>15327.460000000001</c:v>
                </c:pt>
                <c:pt idx="86">
                  <c:v>10274.29999999999</c:v>
                </c:pt>
                <c:pt idx="87">
                  <c:v>7727.4299999999994</c:v>
                </c:pt>
                <c:pt idx="88">
                  <c:v>9443.5</c:v>
                </c:pt>
                <c:pt idx="89">
                  <c:v>12222.62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17921.97</c:v>
                </c:pt>
                <c:pt idx="104">
                  <c:v>2121.8300000000022</c:v>
                </c:pt>
                <c:pt idx="105">
                  <c:v>5331.3</c:v>
                </c:pt>
                <c:pt idx="106">
                  <c:v>5486.75</c:v>
                </c:pt>
                <c:pt idx="107">
                  <c:v>4820.9000000000005</c:v>
                </c:pt>
                <c:pt idx="108">
                  <c:v>2912.94</c:v>
                </c:pt>
                <c:pt idx="109">
                  <c:v>1979.2</c:v>
                </c:pt>
                <c:pt idx="110">
                  <c:v>2213.71</c:v>
                </c:pt>
                <c:pt idx="111">
                  <c:v>2538.19</c:v>
                </c:pt>
                <c:pt idx="112">
                  <c:v>4378.75</c:v>
                </c:pt>
                <c:pt idx="113">
                  <c:v>7595.03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2136.6999999999998</c:v>
                </c:pt>
                <c:pt idx="200">
                  <c:v>1007.4599999999995</c:v>
                </c:pt>
                <c:pt idx="201">
                  <c:v>3178.8700000000022</c:v>
                </c:pt>
                <c:pt idx="202">
                  <c:v>3688.19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1364.4</c:v>
                </c:pt>
                <c:pt idx="208">
                  <c:v>1833.1599999999999</c:v>
                </c:pt>
                <c:pt idx="209">
                  <c:v>4571.1900000000014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123863.36</c:v>
                </c:pt>
                <c:pt idx="224">
                  <c:v>95175.650000000023</c:v>
                </c:pt>
                <c:pt idx="225">
                  <c:v>23592.52</c:v>
                </c:pt>
                <c:pt idx="226">
                  <c:v>31169.040000000001</c:v>
                </c:pt>
                <c:pt idx="227">
                  <c:v>21577.54</c:v>
                </c:pt>
                <c:pt idx="228">
                  <c:v>18653.309999999983</c:v>
                </c:pt>
                <c:pt idx="229">
                  <c:v>14232.75</c:v>
                </c:pt>
                <c:pt idx="230">
                  <c:v>14918.449999999992</c:v>
                </c:pt>
                <c:pt idx="231">
                  <c:v>17385.580000000005</c:v>
                </c:pt>
                <c:pt idx="232">
                  <c:v>12854.98</c:v>
                </c:pt>
                <c:pt idx="233">
                  <c:v>12978.470000000001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235800</c:v>
                </c:pt>
                <c:pt idx="248">
                  <c:v>235800</c:v>
                </c:pt>
                <c:pt idx="249">
                  <c:v>126802.95</c:v>
                </c:pt>
                <c:pt idx="250">
                  <c:v>49358.25</c:v>
                </c:pt>
                <c:pt idx="251">
                  <c:v>49797.86</c:v>
                </c:pt>
                <c:pt idx="252">
                  <c:v>35581.57</c:v>
                </c:pt>
                <c:pt idx="253">
                  <c:v>38281.94</c:v>
                </c:pt>
                <c:pt idx="254">
                  <c:v>36724.129999999997</c:v>
                </c:pt>
                <c:pt idx="255">
                  <c:v>31343.72</c:v>
                </c:pt>
                <c:pt idx="256">
                  <c:v>42618.310000000012</c:v>
                </c:pt>
                <c:pt idx="257">
                  <c:v>30887.55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235800</c:v>
                </c:pt>
                <c:pt idx="272">
                  <c:v>235800</c:v>
                </c:pt>
                <c:pt idx="273">
                  <c:v>235800</c:v>
                </c:pt>
                <c:pt idx="274">
                  <c:v>221790.94999999998</c:v>
                </c:pt>
                <c:pt idx="275">
                  <c:v>158130.88999999987</c:v>
                </c:pt>
                <c:pt idx="276">
                  <c:v>125555.03</c:v>
                </c:pt>
                <c:pt idx="277">
                  <c:v>97959.209999999992</c:v>
                </c:pt>
                <c:pt idx="278">
                  <c:v>113025.39</c:v>
                </c:pt>
                <c:pt idx="279">
                  <c:v>130111.93999999999</c:v>
                </c:pt>
                <c:pt idx="280">
                  <c:v>159405.38999999987</c:v>
                </c:pt>
                <c:pt idx="281">
                  <c:v>212316.09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</c:ser>
        <c:ser>
          <c:idx val="1"/>
          <c:order val="1"/>
          <c:tx>
            <c:v>Cooling</c:v>
          </c:tx>
          <c:invertIfNegative val="0"/>
          <c:cat>
            <c:strRef>
              <c:f>Sheet1!$G$3:$G$291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Sheet1!$AE$3:$AE$290</c:f>
              <c:numCache>
                <c:formatCode>0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 formatCode="General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43080</c:v>
                </c:pt>
                <c:pt idx="58">
                  <c:v>51000</c:v>
                </c:pt>
                <c:pt idx="59">
                  <c:v>44280</c:v>
                </c:pt>
                <c:pt idx="60">
                  <c:v>67080</c:v>
                </c:pt>
                <c:pt idx="61">
                  <c:v>78240</c:v>
                </c:pt>
                <c:pt idx="62">
                  <c:v>77880</c:v>
                </c:pt>
                <c:pt idx="63">
                  <c:v>71400</c:v>
                </c:pt>
                <c:pt idx="64">
                  <c:v>73440</c:v>
                </c:pt>
                <c:pt idx="65">
                  <c:v>51000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26880.000000000004</c:v>
                </c:pt>
                <c:pt idx="81">
                  <c:v>51000</c:v>
                </c:pt>
                <c:pt idx="82">
                  <c:v>83640</c:v>
                </c:pt>
                <c:pt idx="83">
                  <c:v>128280</c:v>
                </c:pt>
                <c:pt idx="84">
                  <c:v>151076.065</c:v>
                </c:pt>
                <c:pt idx="85">
                  <c:v>154330.77800000011</c:v>
                </c:pt>
                <c:pt idx="86">
                  <c:v>157867.99</c:v>
                </c:pt>
                <c:pt idx="87">
                  <c:v>159650.799</c:v>
                </c:pt>
                <c:pt idx="88">
                  <c:v>158449.54999999999</c:v>
                </c:pt>
                <c:pt idx="89">
                  <c:v>118800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95520</c:v>
                </c:pt>
                <c:pt idx="104">
                  <c:v>163440</c:v>
                </c:pt>
                <c:pt idx="105">
                  <c:v>161328.09</c:v>
                </c:pt>
                <c:pt idx="106">
                  <c:v>161219.27499999999</c:v>
                </c:pt>
                <c:pt idx="107">
                  <c:v>161685.37</c:v>
                </c:pt>
                <c:pt idx="108">
                  <c:v>163020.94199999998</c:v>
                </c:pt>
                <c:pt idx="109">
                  <c:v>163674.55999999982</c:v>
                </c:pt>
                <c:pt idx="110">
                  <c:v>163510.40299999999</c:v>
                </c:pt>
                <c:pt idx="111">
                  <c:v>163283.26699999999</c:v>
                </c:pt>
                <c:pt idx="112">
                  <c:v>161994.875</c:v>
                </c:pt>
                <c:pt idx="113">
                  <c:v>159743.47899999999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165060</c:v>
                </c:pt>
                <c:pt idx="128">
                  <c:v>165060</c:v>
                </c:pt>
                <c:pt idx="129">
                  <c:v>165060</c:v>
                </c:pt>
                <c:pt idx="130">
                  <c:v>165060</c:v>
                </c:pt>
                <c:pt idx="131">
                  <c:v>165060</c:v>
                </c:pt>
                <c:pt idx="132">
                  <c:v>165060</c:v>
                </c:pt>
                <c:pt idx="133">
                  <c:v>165060</c:v>
                </c:pt>
                <c:pt idx="134">
                  <c:v>165060</c:v>
                </c:pt>
                <c:pt idx="135">
                  <c:v>165060</c:v>
                </c:pt>
                <c:pt idx="136">
                  <c:v>165060</c:v>
                </c:pt>
                <c:pt idx="137">
                  <c:v>165060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165060</c:v>
                </c:pt>
                <c:pt idx="152">
                  <c:v>165060</c:v>
                </c:pt>
                <c:pt idx="153">
                  <c:v>165060</c:v>
                </c:pt>
                <c:pt idx="154">
                  <c:v>165060</c:v>
                </c:pt>
                <c:pt idx="155">
                  <c:v>165060</c:v>
                </c:pt>
                <c:pt idx="156">
                  <c:v>165060</c:v>
                </c:pt>
                <c:pt idx="157">
                  <c:v>165060</c:v>
                </c:pt>
                <c:pt idx="158">
                  <c:v>165060</c:v>
                </c:pt>
                <c:pt idx="159">
                  <c:v>165060</c:v>
                </c:pt>
                <c:pt idx="160">
                  <c:v>165060</c:v>
                </c:pt>
                <c:pt idx="161">
                  <c:v>165060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165060</c:v>
                </c:pt>
                <c:pt idx="176">
                  <c:v>165060</c:v>
                </c:pt>
                <c:pt idx="177">
                  <c:v>165060</c:v>
                </c:pt>
                <c:pt idx="178">
                  <c:v>165060</c:v>
                </c:pt>
                <c:pt idx="179">
                  <c:v>165060</c:v>
                </c:pt>
                <c:pt idx="180">
                  <c:v>165060</c:v>
                </c:pt>
                <c:pt idx="181">
                  <c:v>165060</c:v>
                </c:pt>
                <c:pt idx="182">
                  <c:v>165060</c:v>
                </c:pt>
                <c:pt idx="183">
                  <c:v>165060</c:v>
                </c:pt>
                <c:pt idx="184">
                  <c:v>165060</c:v>
                </c:pt>
                <c:pt idx="185">
                  <c:v>165060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163564.30999999982</c:v>
                </c:pt>
                <c:pt idx="200">
                  <c:v>164354.77800000011</c:v>
                </c:pt>
                <c:pt idx="201">
                  <c:v>162834.791</c:v>
                </c:pt>
                <c:pt idx="202">
                  <c:v>162478.26699999999</c:v>
                </c:pt>
                <c:pt idx="203">
                  <c:v>165060</c:v>
                </c:pt>
                <c:pt idx="204">
                  <c:v>165060</c:v>
                </c:pt>
                <c:pt idx="205">
                  <c:v>165060</c:v>
                </c:pt>
                <c:pt idx="206">
                  <c:v>165060</c:v>
                </c:pt>
                <c:pt idx="207">
                  <c:v>164104.91999999998</c:v>
                </c:pt>
                <c:pt idx="208">
                  <c:v>163776.788</c:v>
                </c:pt>
                <c:pt idx="209">
                  <c:v>161860.16699999999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39360</c:v>
                </c:pt>
                <c:pt idx="224">
                  <c:v>30240</c:v>
                </c:pt>
                <c:pt idx="225">
                  <c:v>56040</c:v>
                </c:pt>
                <c:pt idx="226">
                  <c:v>108600.00000000001</c:v>
                </c:pt>
                <c:pt idx="227">
                  <c:v>149955.72199999998</c:v>
                </c:pt>
                <c:pt idx="228">
                  <c:v>152002.68299999999</c:v>
                </c:pt>
                <c:pt idx="229">
                  <c:v>155097.07499999998</c:v>
                </c:pt>
                <c:pt idx="230">
                  <c:v>154617.08499999985</c:v>
                </c:pt>
                <c:pt idx="231">
                  <c:v>152890.09399999998</c:v>
                </c:pt>
                <c:pt idx="232">
                  <c:v>156061.514</c:v>
                </c:pt>
                <c:pt idx="233">
                  <c:v>88800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51840</c:v>
                </c:pt>
                <c:pt idx="250">
                  <c:v>47400</c:v>
                </c:pt>
                <c:pt idx="251">
                  <c:v>93480</c:v>
                </c:pt>
                <c:pt idx="252">
                  <c:v>123359.99999999999</c:v>
                </c:pt>
                <c:pt idx="253">
                  <c:v>138262.64199999999</c:v>
                </c:pt>
                <c:pt idx="254">
                  <c:v>139353.109</c:v>
                </c:pt>
                <c:pt idx="255">
                  <c:v>141840</c:v>
                </c:pt>
                <c:pt idx="256">
                  <c:v>95160</c:v>
                </c:pt>
                <c:pt idx="257">
                  <c:v>56160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</c:ser>
        <c:ser>
          <c:idx val="2"/>
          <c:order val="2"/>
          <c:tx>
            <c:v>Wasted Exhaust</c:v>
          </c:tx>
          <c:spPr>
            <a:ln>
              <a:solidFill>
                <a:srgbClr val="00B050"/>
              </a:solidFill>
            </a:ln>
          </c:spPr>
          <c:invertIfNegative val="0"/>
          <c:cat>
            <c:strRef>
              <c:f>Sheet1!$G$3:$G$291</c:f>
              <c:strCache>
                <c:ptCount val="288"/>
                <c:pt idx="0">
                  <c:v>Januray</c:v>
                </c:pt>
                <c:pt idx="1">
                  <c:v>Januray</c:v>
                </c:pt>
                <c:pt idx="2">
                  <c:v>Januray</c:v>
                </c:pt>
                <c:pt idx="3">
                  <c:v>Januray</c:v>
                </c:pt>
                <c:pt idx="4">
                  <c:v>Januray</c:v>
                </c:pt>
                <c:pt idx="5">
                  <c:v>Januray</c:v>
                </c:pt>
                <c:pt idx="6">
                  <c:v>Januray</c:v>
                </c:pt>
                <c:pt idx="7">
                  <c:v>Januray</c:v>
                </c:pt>
                <c:pt idx="8">
                  <c:v>Januray</c:v>
                </c:pt>
                <c:pt idx="9">
                  <c:v>Januray</c:v>
                </c:pt>
                <c:pt idx="10">
                  <c:v>Januray</c:v>
                </c:pt>
                <c:pt idx="11">
                  <c:v>Januray</c:v>
                </c:pt>
                <c:pt idx="12">
                  <c:v>Januray</c:v>
                </c:pt>
                <c:pt idx="13">
                  <c:v>Januray</c:v>
                </c:pt>
                <c:pt idx="14">
                  <c:v>Januray</c:v>
                </c:pt>
                <c:pt idx="15">
                  <c:v>Januray</c:v>
                </c:pt>
                <c:pt idx="16">
                  <c:v>Januray</c:v>
                </c:pt>
                <c:pt idx="17">
                  <c:v>Januray</c:v>
                </c:pt>
                <c:pt idx="18">
                  <c:v>Januray</c:v>
                </c:pt>
                <c:pt idx="19">
                  <c:v>Januray</c:v>
                </c:pt>
                <c:pt idx="20">
                  <c:v>Januray</c:v>
                </c:pt>
                <c:pt idx="21">
                  <c:v>Januray</c:v>
                </c:pt>
                <c:pt idx="22">
                  <c:v>Januray</c:v>
                </c:pt>
                <c:pt idx="23">
                  <c:v>Januray</c:v>
                </c:pt>
                <c:pt idx="24">
                  <c:v>Febuary</c:v>
                </c:pt>
                <c:pt idx="25">
                  <c:v>Febuary</c:v>
                </c:pt>
                <c:pt idx="26">
                  <c:v>Febuary</c:v>
                </c:pt>
                <c:pt idx="27">
                  <c:v>Febuary</c:v>
                </c:pt>
                <c:pt idx="28">
                  <c:v>Febuary</c:v>
                </c:pt>
                <c:pt idx="29">
                  <c:v>Febuary</c:v>
                </c:pt>
                <c:pt idx="30">
                  <c:v>Febuary</c:v>
                </c:pt>
                <c:pt idx="31">
                  <c:v>Febuary</c:v>
                </c:pt>
                <c:pt idx="32">
                  <c:v>Febuary</c:v>
                </c:pt>
                <c:pt idx="33">
                  <c:v>Febuary</c:v>
                </c:pt>
                <c:pt idx="34">
                  <c:v>Febuary</c:v>
                </c:pt>
                <c:pt idx="35">
                  <c:v>Febuary</c:v>
                </c:pt>
                <c:pt idx="36">
                  <c:v>Febuary</c:v>
                </c:pt>
                <c:pt idx="37">
                  <c:v>Febuary</c:v>
                </c:pt>
                <c:pt idx="38">
                  <c:v>Febuary</c:v>
                </c:pt>
                <c:pt idx="39">
                  <c:v>Febuary</c:v>
                </c:pt>
                <c:pt idx="40">
                  <c:v>Febuary</c:v>
                </c:pt>
                <c:pt idx="41">
                  <c:v>Febuary</c:v>
                </c:pt>
                <c:pt idx="42">
                  <c:v>Febuary</c:v>
                </c:pt>
                <c:pt idx="43">
                  <c:v>Febuary</c:v>
                </c:pt>
                <c:pt idx="44">
                  <c:v>Febuary</c:v>
                </c:pt>
                <c:pt idx="45">
                  <c:v>Febuary</c:v>
                </c:pt>
                <c:pt idx="46">
                  <c:v>Febuary</c:v>
                </c:pt>
                <c:pt idx="47">
                  <c:v>Febuary</c:v>
                </c:pt>
                <c:pt idx="48">
                  <c:v>March</c:v>
                </c:pt>
                <c:pt idx="49">
                  <c:v>March</c:v>
                </c:pt>
                <c:pt idx="50">
                  <c:v>March</c:v>
                </c:pt>
                <c:pt idx="51">
                  <c:v>March</c:v>
                </c:pt>
                <c:pt idx="52">
                  <c:v>March</c:v>
                </c:pt>
                <c:pt idx="53">
                  <c:v>March</c:v>
                </c:pt>
                <c:pt idx="54">
                  <c:v>March</c:v>
                </c:pt>
                <c:pt idx="55">
                  <c:v>March</c:v>
                </c:pt>
                <c:pt idx="56">
                  <c:v>March</c:v>
                </c:pt>
                <c:pt idx="57">
                  <c:v>March</c:v>
                </c:pt>
                <c:pt idx="58">
                  <c:v>March</c:v>
                </c:pt>
                <c:pt idx="59">
                  <c:v>March</c:v>
                </c:pt>
                <c:pt idx="60">
                  <c:v>March</c:v>
                </c:pt>
                <c:pt idx="61">
                  <c:v>March</c:v>
                </c:pt>
                <c:pt idx="62">
                  <c:v>March</c:v>
                </c:pt>
                <c:pt idx="63">
                  <c:v>March</c:v>
                </c:pt>
                <c:pt idx="64">
                  <c:v>March</c:v>
                </c:pt>
                <c:pt idx="65">
                  <c:v>March</c:v>
                </c:pt>
                <c:pt idx="66">
                  <c:v>March</c:v>
                </c:pt>
                <c:pt idx="67">
                  <c:v>March</c:v>
                </c:pt>
                <c:pt idx="68">
                  <c:v>March</c:v>
                </c:pt>
                <c:pt idx="69">
                  <c:v>March</c:v>
                </c:pt>
                <c:pt idx="70">
                  <c:v>March</c:v>
                </c:pt>
                <c:pt idx="71">
                  <c:v>March</c:v>
                </c:pt>
                <c:pt idx="72">
                  <c:v>April</c:v>
                </c:pt>
                <c:pt idx="73">
                  <c:v>April</c:v>
                </c:pt>
                <c:pt idx="74">
                  <c:v>April</c:v>
                </c:pt>
                <c:pt idx="75">
                  <c:v>April</c:v>
                </c:pt>
                <c:pt idx="76">
                  <c:v>April</c:v>
                </c:pt>
                <c:pt idx="77">
                  <c:v>April</c:v>
                </c:pt>
                <c:pt idx="78">
                  <c:v>April</c:v>
                </c:pt>
                <c:pt idx="79">
                  <c:v>April</c:v>
                </c:pt>
                <c:pt idx="80">
                  <c:v>April</c:v>
                </c:pt>
                <c:pt idx="81">
                  <c:v>April</c:v>
                </c:pt>
                <c:pt idx="82">
                  <c:v>April</c:v>
                </c:pt>
                <c:pt idx="83">
                  <c:v>April</c:v>
                </c:pt>
                <c:pt idx="84">
                  <c:v>April</c:v>
                </c:pt>
                <c:pt idx="85">
                  <c:v>April</c:v>
                </c:pt>
                <c:pt idx="86">
                  <c:v>April</c:v>
                </c:pt>
                <c:pt idx="87">
                  <c:v>April</c:v>
                </c:pt>
                <c:pt idx="88">
                  <c:v>April</c:v>
                </c:pt>
                <c:pt idx="89">
                  <c:v>April</c:v>
                </c:pt>
                <c:pt idx="90">
                  <c:v>April</c:v>
                </c:pt>
                <c:pt idx="91">
                  <c:v>April</c:v>
                </c:pt>
                <c:pt idx="92">
                  <c:v>April</c:v>
                </c:pt>
                <c:pt idx="93">
                  <c:v>April</c:v>
                </c:pt>
                <c:pt idx="94">
                  <c:v>April</c:v>
                </c:pt>
                <c:pt idx="95">
                  <c:v>April</c:v>
                </c:pt>
                <c:pt idx="96">
                  <c:v>May</c:v>
                </c:pt>
                <c:pt idx="97">
                  <c:v>May</c:v>
                </c:pt>
                <c:pt idx="98">
                  <c:v>May</c:v>
                </c:pt>
                <c:pt idx="99">
                  <c:v>May</c:v>
                </c:pt>
                <c:pt idx="100">
                  <c:v>May</c:v>
                </c:pt>
                <c:pt idx="101">
                  <c:v>May</c:v>
                </c:pt>
                <c:pt idx="102">
                  <c:v>May</c:v>
                </c:pt>
                <c:pt idx="103">
                  <c:v>May</c:v>
                </c:pt>
                <c:pt idx="104">
                  <c:v>May</c:v>
                </c:pt>
                <c:pt idx="105">
                  <c:v>May</c:v>
                </c:pt>
                <c:pt idx="106">
                  <c:v>May</c:v>
                </c:pt>
                <c:pt idx="107">
                  <c:v>May</c:v>
                </c:pt>
                <c:pt idx="108">
                  <c:v>May</c:v>
                </c:pt>
                <c:pt idx="109">
                  <c:v>May</c:v>
                </c:pt>
                <c:pt idx="110">
                  <c:v>May</c:v>
                </c:pt>
                <c:pt idx="111">
                  <c:v>May</c:v>
                </c:pt>
                <c:pt idx="112">
                  <c:v>May</c:v>
                </c:pt>
                <c:pt idx="113">
                  <c:v>May</c:v>
                </c:pt>
                <c:pt idx="114">
                  <c:v>May</c:v>
                </c:pt>
                <c:pt idx="115">
                  <c:v>May</c:v>
                </c:pt>
                <c:pt idx="116">
                  <c:v>May</c:v>
                </c:pt>
                <c:pt idx="117">
                  <c:v>May</c:v>
                </c:pt>
                <c:pt idx="118">
                  <c:v>May</c:v>
                </c:pt>
                <c:pt idx="119">
                  <c:v>May</c:v>
                </c:pt>
                <c:pt idx="120">
                  <c:v>June</c:v>
                </c:pt>
                <c:pt idx="121">
                  <c:v>June</c:v>
                </c:pt>
                <c:pt idx="122">
                  <c:v>June</c:v>
                </c:pt>
                <c:pt idx="123">
                  <c:v>June</c:v>
                </c:pt>
                <c:pt idx="124">
                  <c:v>June</c:v>
                </c:pt>
                <c:pt idx="125">
                  <c:v>June</c:v>
                </c:pt>
                <c:pt idx="126">
                  <c:v>June</c:v>
                </c:pt>
                <c:pt idx="127">
                  <c:v>June</c:v>
                </c:pt>
                <c:pt idx="128">
                  <c:v>June</c:v>
                </c:pt>
                <c:pt idx="129">
                  <c:v>June</c:v>
                </c:pt>
                <c:pt idx="130">
                  <c:v>June</c:v>
                </c:pt>
                <c:pt idx="131">
                  <c:v>June</c:v>
                </c:pt>
                <c:pt idx="132">
                  <c:v>June</c:v>
                </c:pt>
                <c:pt idx="133">
                  <c:v>June</c:v>
                </c:pt>
                <c:pt idx="134">
                  <c:v>June</c:v>
                </c:pt>
                <c:pt idx="135">
                  <c:v>June</c:v>
                </c:pt>
                <c:pt idx="136">
                  <c:v>June</c:v>
                </c:pt>
                <c:pt idx="137">
                  <c:v>June</c:v>
                </c:pt>
                <c:pt idx="138">
                  <c:v>June</c:v>
                </c:pt>
                <c:pt idx="139">
                  <c:v>June</c:v>
                </c:pt>
                <c:pt idx="140">
                  <c:v>June</c:v>
                </c:pt>
                <c:pt idx="141">
                  <c:v>June</c:v>
                </c:pt>
                <c:pt idx="142">
                  <c:v>June</c:v>
                </c:pt>
                <c:pt idx="143">
                  <c:v>June</c:v>
                </c:pt>
                <c:pt idx="144">
                  <c:v>July</c:v>
                </c:pt>
                <c:pt idx="145">
                  <c:v>July</c:v>
                </c:pt>
                <c:pt idx="146">
                  <c:v>July</c:v>
                </c:pt>
                <c:pt idx="147">
                  <c:v>July</c:v>
                </c:pt>
                <c:pt idx="148">
                  <c:v>July</c:v>
                </c:pt>
                <c:pt idx="149">
                  <c:v>July</c:v>
                </c:pt>
                <c:pt idx="150">
                  <c:v>July</c:v>
                </c:pt>
                <c:pt idx="151">
                  <c:v>July</c:v>
                </c:pt>
                <c:pt idx="152">
                  <c:v>July</c:v>
                </c:pt>
                <c:pt idx="153">
                  <c:v>July</c:v>
                </c:pt>
                <c:pt idx="154">
                  <c:v>July</c:v>
                </c:pt>
                <c:pt idx="155">
                  <c:v>July</c:v>
                </c:pt>
                <c:pt idx="156">
                  <c:v>July</c:v>
                </c:pt>
                <c:pt idx="157">
                  <c:v>July</c:v>
                </c:pt>
                <c:pt idx="158">
                  <c:v>July</c:v>
                </c:pt>
                <c:pt idx="159">
                  <c:v>July</c:v>
                </c:pt>
                <c:pt idx="160">
                  <c:v>July</c:v>
                </c:pt>
                <c:pt idx="161">
                  <c:v>July</c:v>
                </c:pt>
                <c:pt idx="162">
                  <c:v>July</c:v>
                </c:pt>
                <c:pt idx="163">
                  <c:v>July</c:v>
                </c:pt>
                <c:pt idx="164">
                  <c:v>July</c:v>
                </c:pt>
                <c:pt idx="165">
                  <c:v>July</c:v>
                </c:pt>
                <c:pt idx="166">
                  <c:v>July</c:v>
                </c:pt>
                <c:pt idx="167">
                  <c:v>July</c:v>
                </c:pt>
                <c:pt idx="168">
                  <c:v>August</c:v>
                </c:pt>
                <c:pt idx="169">
                  <c:v>August</c:v>
                </c:pt>
                <c:pt idx="170">
                  <c:v>August</c:v>
                </c:pt>
                <c:pt idx="171">
                  <c:v>August</c:v>
                </c:pt>
                <c:pt idx="172">
                  <c:v>August</c:v>
                </c:pt>
                <c:pt idx="173">
                  <c:v>August</c:v>
                </c:pt>
                <c:pt idx="174">
                  <c:v>August</c:v>
                </c:pt>
                <c:pt idx="175">
                  <c:v>August</c:v>
                </c:pt>
                <c:pt idx="176">
                  <c:v>August</c:v>
                </c:pt>
                <c:pt idx="177">
                  <c:v>August</c:v>
                </c:pt>
                <c:pt idx="178">
                  <c:v>August</c:v>
                </c:pt>
                <c:pt idx="179">
                  <c:v>August</c:v>
                </c:pt>
                <c:pt idx="180">
                  <c:v>August</c:v>
                </c:pt>
                <c:pt idx="181">
                  <c:v>August</c:v>
                </c:pt>
                <c:pt idx="182">
                  <c:v>August</c:v>
                </c:pt>
                <c:pt idx="183">
                  <c:v>August</c:v>
                </c:pt>
                <c:pt idx="184">
                  <c:v>August</c:v>
                </c:pt>
                <c:pt idx="185">
                  <c:v>August</c:v>
                </c:pt>
                <c:pt idx="186">
                  <c:v>August</c:v>
                </c:pt>
                <c:pt idx="187">
                  <c:v>August</c:v>
                </c:pt>
                <c:pt idx="188">
                  <c:v>August</c:v>
                </c:pt>
                <c:pt idx="189">
                  <c:v>August</c:v>
                </c:pt>
                <c:pt idx="190">
                  <c:v>August</c:v>
                </c:pt>
                <c:pt idx="191">
                  <c:v>August</c:v>
                </c:pt>
                <c:pt idx="192">
                  <c:v>September</c:v>
                </c:pt>
                <c:pt idx="193">
                  <c:v>September</c:v>
                </c:pt>
                <c:pt idx="194">
                  <c:v>September</c:v>
                </c:pt>
                <c:pt idx="195">
                  <c:v>September</c:v>
                </c:pt>
                <c:pt idx="196">
                  <c:v>September</c:v>
                </c:pt>
                <c:pt idx="197">
                  <c:v>September</c:v>
                </c:pt>
                <c:pt idx="198">
                  <c:v>September</c:v>
                </c:pt>
                <c:pt idx="199">
                  <c:v>September</c:v>
                </c:pt>
                <c:pt idx="200">
                  <c:v>September</c:v>
                </c:pt>
                <c:pt idx="201">
                  <c:v>September</c:v>
                </c:pt>
                <c:pt idx="202">
                  <c:v>September</c:v>
                </c:pt>
                <c:pt idx="203">
                  <c:v>September</c:v>
                </c:pt>
                <c:pt idx="204">
                  <c:v>September</c:v>
                </c:pt>
                <c:pt idx="205">
                  <c:v>September</c:v>
                </c:pt>
                <c:pt idx="206">
                  <c:v>September</c:v>
                </c:pt>
                <c:pt idx="207">
                  <c:v>September</c:v>
                </c:pt>
                <c:pt idx="208">
                  <c:v>September</c:v>
                </c:pt>
                <c:pt idx="209">
                  <c:v>September</c:v>
                </c:pt>
                <c:pt idx="210">
                  <c:v>September</c:v>
                </c:pt>
                <c:pt idx="211">
                  <c:v>September</c:v>
                </c:pt>
                <c:pt idx="212">
                  <c:v>September</c:v>
                </c:pt>
                <c:pt idx="213">
                  <c:v>September</c:v>
                </c:pt>
                <c:pt idx="214">
                  <c:v>September</c:v>
                </c:pt>
                <c:pt idx="215">
                  <c:v>September</c:v>
                </c:pt>
                <c:pt idx="216">
                  <c:v>October</c:v>
                </c:pt>
                <c:pt idx="217">
                  <c:v>October</c:v>
                </c:pt>
                <c:pt idx="218">
                  <c:v>October</c:v>
                </c:pt>
                <c:pt idx="219">
                  <c:v>October</c:v>
                </c:pt>
                <c:pt idx="220">
                  <c:v>October</c:v>
                </c:pt>
                <c:pt idx="221">
                  <c:v>October</c:v>
                </c:pt>
                <c:pt idx="222">
                  <c:v>October</c:v>
                </c:pt>
                <c:pt idx="223">
                  <c:v>October</c:v>
                </c:pt>
                <c:pt idx="224">
                  <c:v>October</c:v>
                </c:pt>
                <c:pt idx="225">
                  <c:v>October</c:v>
                </c:pt>
                <c:pt idx="226">
                  <c:v>October</c:v>
                </c:pt>
                <c:pt idx="227">
                  <c:v>October</c:v>
                </c:pt>
                <c:pt idx="228">
                  <c:v>October</c:v>
                </c:pt>
                <c:pt idx="229">
                  <c:v>October</c:v>
                </c:pt>
                <c:pt idx="230">
                  <c:v>October</c:v>
                </c:pt>
                <c:pt idx="231">
                  <c:v>October</c:v>
                </c:pt>
                <c:pt idx="232">
                  <c:v>October</c:v>
                </c:pt>
                <c:pt idx="233">
                  <c:v>October</c:v>
                </c:pt>
                <c:pt idx="234">
                  <c:v>October</c:v>
                </c:pt>
                <c:pt idx="235">
                  <c:v>October</c:v>
                </c:pt>
                <c:pt idx="236">
                  <c:v>October</c:v>
                </c:pt>
                <c:pt idx="237">
                  <c:v>October</c:v>
                </c:pt>
                <c:pt idx="238">
                  <c:v>October</c:v>
                </c:pt>
                <c:pt idx="239">
                  <c:v>October</c:v>
                </c:pt>
                <c:pt idx="240">
                  <c:v>November</c:v>
                </c:pt>
                <c:pt idx="241">
                  <c:v>November</c:v>
                </c:pt>
                <c:pt idx="242">
                  <c:v>November</c:v>
                </c:pt>
                <c:pt idx="243">
                  <c:v>November</c:v>
                </c:pt>
                <c:pt idx="244">
                  <c:v>November</c:v>
                </c:pt>
                <c:pt idx="245">
                  <c:v>November</c:v>
                </c:pt>
                <c:pt idx="246">
                  <c:v>November</c:v>
                </c:pt>
                <c:pt idx="247">
                  <c:v>November</c:v>
                </c:pt>
                <c:pt idx="248">
                  <c:v>November</c:v>
                </c:pt>
                <c:pt idx="249">
                  <c:v>November</c:v>
                </c:pt>
                <c:pt idx="250">
                  <c:v>November</c:v>
                </c:pt>
                <c:pt idx="251">
                  <c:v>November</c:v>
                </c:pt>
                <c:pt idx="252">
                  <c:v>November</c:v>
                </c:pt>
                <c:pt idx="253">
                  <c:v>November</c:v>
                </c:pt>
                <c:pt idx="254">
                  <c:v>November</c:v>
                </c:pt>
                <c:pt idx="255">
                  <c:v>November</c:v>
                </c:pt>
                <c:pt idx="256">
                  <c:v>November</c:v>
                </c:pt>
                <c:pt idx="257">
                  <c:v>November</c:v>
                </c:pt>
                <c:pt idx="258">
                  <c:v>November</c:v>
                </c:pt>
                <c:pt idx="259">
                  <c:v>November</c:v>
                </c:pt>
                <c:pt idx="260">
                  <c:v>November</c:v>
                </c:pt>
                <c:pt idx="261">
                  <c:v>November</c:v>
                </c:pt>
                <c:pt idx="262">
                  <c:v>November</c:v>
                </c:pt>
                <c:pt idx="263">
                  <c:v>November</c:v>
                </c:pt>
                <c:pt idx="264">
                  <c:v>December</c:v>
                </c:pt>
                <c:pt idx="265">
                  <c:v>December</c:v>
                </c:pt>
                <c:pt idx="266">
                  <c:v>December</c:v>
                </c:pt>
                <c:pt idx="267">
                  <c:v>December</c:v>
                </c:pt>
                <c:pt idx="268">
                  <c:v>December</c:v>
                </c:pt>
                <c:pt idx="269">
                  <c:v>December</c:v>
                </c:pt>
                <c:pt idx="270">
                  <c:v>December</c:v>
                </c:pt>
                <c:pt idx="271">
                  <c:v>December</c:v>
                </c:pt>
                <c:pt idx="272">
                  <c:v>December</c:v>
                </c:pt>
                <c:pt idx="273">
                  <c:v>December</c:v>
                </c:pt>
                <c:pt idx="274">
                  <c:v>December</c:v>
                </c:pt>
                <c:pt idx="275">
                  <c:v>December</c:v>
                </c:pt>
                <c:pt idx="276">
                  <c:v>December</c:v>
                </c:pt>
                <c:pt idx="277">
                  <c:v>December</c:v>
                </c:pt>
                <c:pt idx="278">
                  <c:v>December</c:v>
                </c:pt>
                <c:pt idx="279">
                  <c:v>December</c:v>
                </c:pt>
                <c:pt idx="280">
                  <c:v>December</c:v>
                </c:pt>
                <c:pt idx="281">
                  <c:v>December</c:v>
                </c:pt>
                <c:pt idx="282">
                  <c:v>December</c:v>
                </c:pt>
                <c:pt idx="283">
                  <c:v>December</c:v>
                </c:pt>
                <c:pt idx="284">
                  <c:v>December</c:v>
                </c:pt>
                <c:pt idx="285">
                  <c:v>December</c:v>
                </c:pt>
                <c:pt idx="286">
                  <c:v>December</c:v>
                </c:pt>
                <c:pt idx="287">
                  <c:v>December</c:v>
                </c:pt>
              </c:strCache>
            </c:strRef>
          </c:cat>
          <c:val>
            <c:numRef>
              <c:f>Sheet1!$AH$3:$AH$290</c:f>
              <c:numCache>
                <c:formatCode>#,##0</c:formatCode>
                <c:ptCount val="28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14008.76999999998</c:v>
                </c:pt>
                <c:pt idx="12">
                  <c:v>56507.59</c:v>
                </c:pt>
                <c:pt idx="13">
                  <c:v>86287.88</c:v>
                </c:pt>
                <c:pt idx="14">
                  <c:v>87468.950000000012</c:v>
                </c:pt>
                <c:pt idx="15">
                  <c:v>66842.03</c:v>
                </c:pt>
                <c:pt idx="16">
                  <c:v>37852.159999999996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 formatCode="_(* #,##0_);_(* \(#,##0\);_(* &quot;-&quot;??_);_(@_)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19114.449999999983</c:v>
                </c:pt>
                <c:pt idx="36">
                  <c:v>55426.159999999996</c:v>
                </c:pt>
                <c:pt idx="37">
                  <c:v>69353.97</c:v>
                </c:pt>
                <c:pt idx="38">
                  <c:v>77641.549999999988</c:v>
                </c:pt>
                <c:pt idx="39">
                  <c:v>46426.139999999992</c:v>
                </c:pt>
                <c:pt idx="40">
                  <c:v>26296.880000000005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1456.5028571428411</c:v>
                </c:pt>
                <c:pt idx="58">
                  <c:v>81194.557142857157</c:v>
                </c:pt>
                <c:pt idx="59">
                  <c:v>109102.29714285713</c:v>
                </c:pt>
                <c:pt idx="60">
                  <c:v>93224.638571428455</c:v>
                </c:pt>
                <c:pt idx="61">
                  <c:v>83912.201428571425</c:v>
                </c:pt>
                <c:pt idx="62">
                  <c:v>85689.307142857157</c:v>
                </c:pt>
                <c:pt idx="63">
                  <c:v>94169.75</c:v>
                </c:pt>
                <c:pt idx="64">
                  <c:v>89202.354285714289</c:v>
                </c:pt>
                <c:pt idx="65">
                  <c:v>126715.40714285713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50704.920000000006</c:v>
                </c:pt>
                <c:pt idx="81">
                  <c:v>115065.25714285715</c:v>
                </c:pt>
                <c:pt idx="82">
                  <c:v>83790.205714285781</c:v>
                </c:pt>
                <c:pt idx="83">
                  <c:v>23795.64714285712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53863.094285714229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81420.887142857187</c:v>
                </c:pt>
                <c:pt idx="104">
                  <c:v>192.45571428572293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2.9103830456733813E-11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2.9103830456733813E-11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55708.068571428623</c:v>
                </c:pt>
                <c:pt idx="224">
                  <c:v>97424.349999999977</c:v>
                </c:pt>
                <c:pt idx="225">
                  <c:v>132150.33714285714</c:v>
                </c:pt>
                <c:pt idx="226">
                  <c:v>49488.102857142876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95964.387142857187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34939.907142857126</c:v>
                </c:pt>
                <c:pt idx="250">
                  <c:v>118727.4642857142</c:v>
                </c:pt>
                <c:pt idx="251">
                  <c:v>52459.282857142905</c:v>
                </c:pt>
                <c:pt idx="252">
                  <c:v>23989.858571428551</c:v>
                </c:pt>
                <c:pt idx="253">
                  <c:v>0</c:v>
                </c:pt>
                <c:pt idx="254">
                  <c:v>0</c:v>
                </c:pt>
                <c:pt idx="255">
                  <c:v>1827.7085714285515</c:v>
                </c:pt>
                <c:pt idx="256">
                  <c:v>57238.832857142908</c:v>
                </c:pt>
                <c:pt idx="257">
                  <c:v>124683.8785714285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14009.049999999987</c:v>
                </c:pt>
                <c:pt idx="275">
                  <c:v>77669.109999999986</c:v>
                </c:pt>
                <c:pt idx="276">
                  <c:v>110244.97</c:v>
                </c:pt>
                <c:pt idx="277">
                  <c:v>137840.78999999998</c:v>
                </c:pt>
                <c:pt idx="278">
                  <c:v>122774.61</c:v>
                </c:pt>
                <c:pt idx="279">
                  <c:v>105688.06</c:v>
                </c:pt>
                <c:pt idx="280">
                  <c:v>76394.609999999986</c:v>
                </c:pt>
                <c:pt idx="281">
                  <c:v>23483.910000000003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642112"/>
        <c:axId val="89643648"/>
      </c:barChart>
      <c:catAx>
        <c:axId val="89642112"/>
        <c:scaling>
          <c:orientation val="minMax"/>
        </c:scaling>
        <c:delete val="0"/>
        <c:axPos val="b"/>
        <c:majorTickMark val="cross"/>
        <c:minorTickMark val="none"/>
        <c:tickLblPos val="low"/>
        <c:txPr>
          <a:bodyPr rot="-5400000" vert="horz"/>
          <a:lstStyle/>
          <a:p>
            <a:pPr>
              <a:defRPr sz="1400"/>
            </a:pPr>
            <a:endParaRPr lang="en-US"/>
          </a:p>
        </c:txPr>
        <c:crossAx val="89643648"/>
        <c:crosses val="autoZero"/>
        <c:auto val="1"/>
        <c:lblAlgn val="ctr"/>
        <c:lblOffset val="100"/>
        <c:tickLblSkip val="24"/>
        <c:tickMarkSkip val="24"/>
        <c:noMultiLvlLbl val="0"/>
      </c:catAx>
      <c:valAx>
        <c:axId val="896436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Useful Exhaust (Btu)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642112"/>
        <c:crosses val="autoZero"/>
        <c:crossBetween val="midCat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800" b="1"/>
              <a:t>Primary Fuel Utilization</a:t>
            </a:r>
            <a:r>
              <a:rPr lang="en-US" sz="1800" b="1" baseline="0"/>
              <a:t> Efficiency</a:t>
            </a:r>
            <a:endParaRPr lang="en-US" sz="1800" b="1"/>
          </a:p>
        </c:rich>
      </c:tx>
      <c:layout>
        <c:manualLayout>
          <c:xMode val="edge"/>
          <c:yMode val="edge"/>
          <c:x val="0.22555782426396737"/>
          <c:y val="2.071030183727035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72256811312693E-2"/>
          <c:y val="7.1883099931566802E-2"/>
          <c:w val="0.74396183200574084"/>
          <c:h val="0.8975421404344485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PEUF!$AF$10</c:f>
              <c:strCache>
                <c:ptCount val="1"/>
                <c:pt idx="0">
                  <c:v>SHP</c:v>
                </c:pt>
              </c:strCache>
            </c:strRef>
          </c:tx>
          <c:marker>
            <c:symbol val="none"/>
          </c:marker>
          <c:xVal>
            <c:numRef>
              <c:f>PEUF!$AE$11:$AE$61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PEUF!$AF$11:$AF$61</c:f>
              <c:numCache>
                <c:formatCode>0.000</c:formatCode>
                <c:ptCount val="51"/>
                <c:pt idx="0">
                  <c:v>0.33000000000000024</c:v>
                </c:pt>
                <c:pt idx="1">
                  <c:v>0.34927835051546396</c:v>
                </c:pt>
                <c:pt idx="2">
                  <c:v>0.36715231788079489</c:v>
                </c:pt>
                <c:pt idx="3">
                  <c:v>0.38376996805111835</c:v>
                </c:pt>
                <c:pt idx="4">
                  <c:v>0.39925925925925948</c:v>
                </c:pt>
                <c:pt idx="5">
                  <c:v>0.41373134328358213</c:v>
                </c:pt>
                <c:pt idx="6">
                  <c:v>0.42728323699421983</c:v>
                </c:pt>
                <c:pt idx="7">
                  <c:v>0.44000000000000006</c:v>
                </c:pt>
                <c:pt idx="8">
                  <c:v>0.45195652173913042</c:v>
                </c:pt>
                <c:pt idx="9">
                  <c:v>0.46321899736147776</c:v>
                </c:pt>
                <c:pt idx="10">
                  <c:v>0.47384615384615386</c:v>
                </c:pt>
                <c:pt idx="11">
                  <c:v>0.48389027431421483</c:v>
                </c:pt>
                <c:pt idx="12">
                  <c:v>0.49339805825242739</c:v>
                </c:pt>
                <c:pt idx="13">
                  <c:v>0.50241134751773009</c:v>
                </c:pt>
                <c:pt idx="14">
                  <c:v>0.51096774193548355</c:v>
                </c:pt>
                <c:pt idx="15">
                  <c:v>0.51910112359550564</c:v>
                </c:pt>
                <c:pt idx="16">
                  <c:v>0.526842105263158</c:v>
                </c:pt>
                <c:pt idx="17">
                  <c:v>0.53421841541755899</c:v>
                </c:pt>
                <c:pt idx="18">
                  <c:v>0.54125523012552323</c:v>
                </c:pt>
                <c:pt idx="19">
                  <c:v>0.5479754601226996</c:v>
                </c:pt>
                <c:pt idx="20">
                  <c:v>0.5544</c:v>
                </c:pt>
                <c:pt idx="21">
                  <c:v>0.56054794520547968</c:v>
                </c:pt>
                <c:pt idx="22">
                  <c:v>0.56643678160919542</c:v>
                </c:pt>
                <c:pt idx="23">
                  <c:v>0.57208255159474652</c:v>
                </c:pt>
                <c:pt idx="24">
                  <c:v>0.57750000000000001</c:v>
                </c:pt>
                <c:pt idx="25">
                  <c:v>0.58270270270270219</c:v>
                </c:pt>
                <c:pt idx="26">
                  <c:v>0.58770318021201373</c:v>
                </c:pt>
                <c:pt idx="27">
                  <c:v>0.59251299826689729</c:v>
                </c:pt>
                <c:pt idx="28">
                  <c:v>0.59714285714285709</c:v>
                </c:pt>
                <c:pt idx="29">
                  <c:v>0.60160267111853116</c:v>
                </c:pt>
                <c:pt idx="30">
                  <c:v>0.60590163934426255</c:v>
                </c:pt>
                <c:pt idx="31">
                  <c:v>0.61004830917874431</c:v>
                </c:pt>
                <c:pt idx="32">
                  <c:v>0.61405063291139295</c:v>
                </c:pt>
                <c:pt idx="33">
                  <c:v>0.61791601866251977</c:v>
                </c:pt>
                <c:pt idx="34">
                  <c:v>0.62165137614678967</c:v>
                </c:pt>
                <c:pt idx="35">
                  <c:v>0.62526315789473652</c:v>
                </c:pt>
                <c:pt idx="36">
                  <c:v>0.62875739644970474</c:v>
                </c:pt>
                <c:pt idx="37">
                  <c:v>0.63213973799126644</c:v>
                </c:pt>
                <c:pt idx="38">
                  <c:v>0.63541547277936961</c:v>
                </c:pt>
                <c:pt idx="39">
                  <c:v>0.638589562764457</c:v>
                </c:pt>
                <c:pt idx="40">
                  <c:v>0.64166666666666672</c:v>
                </c:pt>
                <c:pt idx="41">
                  <c:v>0.64465116279069801</c:v>
                </c:pt>
                <c:pt idx="42">
                  <c:v>0.64754716981132043</c:v>
                </c:pt>
                <c:pt idx="43">
                  <c:v>0.65035856573705142</c:v>
                </c:pt>
                <c:pt idx="44">
                  <c:v>0.65308900523560243</c:v>
                </c:pt>
                <c:pt idx="45">
                  <c:v>0.65574193548387205</c:v>
                </c:pt>
                <c:pt idx="46">
                  <c:v>0.65832061068702363</c:v>
                </c:pt>
                <c:pt idx="47">
                  <c:v>0.66082810539523251</c:v>
                </c:pt>
                <c:pt idx="48">
                  <c:v>0.6632673267326733</c:v>
                </c:pt>
                <c:pt idx="49">
                  <c:v>0.66564102564102634</c:v>
                </c:pt>
                <c:pt idx="50">
                  <c:v>0.66795180722891634</c:v>
                </c:pt>
              </c:numCache>
            </c:numRef>
          </c:yVal>
          <c:smooth val="1"/>
        </c:ser>
        <c:ser>
          <c:idx val="0"/>
          <c:order val="1"/>
          <c:tx>
            <c:v>Hybrid</c:v>
          </c:tx>
          <c:marker>
            <c:symbol val="none"/>
          </c:marker>
          <c:xVal>
            <c:numRef>
              <c:f>PEUF!$AE$11:$AE$61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PEUF!$AG$11:$AG$61</c:f>
              <c:numCache>
                <c:formatCode>General</c:formatCode>
                <c:ptCount val="51"/>
                <c:pt idx="0">
                  <c:v>0.26</c:v>
                </c:pt>
                <c:pt idx="1">
                  <c:v>0.2860000000000002</c:v>
                </c:pt>
                <c:pt idx="2">
                  <c:v>0.31200000000000017</c:v>
                </c:pt>
                <c:pt idx="3">
                  <c:v>0.33800000000000024</c:v>
                </c:pt>
                <c:pt idx="4">
                  <c:v>0.36400000000000021</c:v>
                </c:pt>
                <c:pt idx="5">
                  <c:v>0.39000000000000018</c:v>
                </c:pt>
                <c:pt idx="6">
                  <c:v>0.4160000000000002</c:v>
                </c:pt>
                <c:pt idx="7">
                  <c:v>0.44200000000000006</c:v>
                </c:pt>
                <c:pt idx="8">
                  <c:v>0.46800000000000008</c:v>
                </c:pt>
                <c:pt idx="9">
                  <c:v>0.49400000000000022</c:v>
                </c:pt>
                <c:pt idx="10">
                  <c:v>0.52</c:v>
                </c:pt>
                <c:pt idx="11">
                  <c:v>0.54600000000000004</c:v>
                </c:pt>
                <c:pt idx="12">
                  <c:v>0.5720000000000004</c:v>
                </c:pt>
                <c:pt idx="13">
                  <c:v>0.59799999999999998</c:v>
                </c:pt>
                <c:pt idx="14">
                  <c:v>0.62400000000000044</c:v>
                </c:pt>
                <c:pt idx="15">
                  <c:v>0.65000000000000036</c:v>
                </c:pt>
                <c:pt idx="16">
                  <c:v>0.6760000000000006</c:v>
                </c:pt>
                <c:pt idx="17">
                  <c:v>0.7020000000000004</c:v>
                </c:pt>
                <c:pt idx="18">
                  <c:v>0.72800000000000031</c:v>
                </c:pt>
                <c:pt idx="19">
                  <c:v>0.75400000000000045</c:v>
                </c:pt>
                <c:pt idx="20">
                  <c:v>0.78</c:v>
                </c:pt>
                <c:pt idx="21">
                  <c:v>0.80600000000000005</c:v>
                </c:pt>
                <c:pt idx="22">
                  <c:v>0.83200000000000041</c:v>
                </c:pt>
                <c:pt idx="23">
                  <c:v>0.85800000000000043</c:v>
                </c:pt>
                <c:pt idx="24">
                  <c:v>0.85800000000000043</c:v>
                </c:pt>
                <c:pt idx="25">
                  <c:v>0.85800000000000043</c:v>
                </c:pt>
                <c:pt idx="26">
                  <c:v>0.85800000000000043</c:v>
                </c:pt>
                <c:pt idx="27">
                  <c:v>0.85800000000000043</c:v>
                </c:pt>
                <c:pt idx="28">
                  <c:v>0.85800000000000043</c:v>
                </c:pt>
                <c:pt idx="29">
                  <c:v>0.85800000000000043</c:v>
                </c:pt>
                <c:pt idx="30">
                  <c:v>0.85800000000000043</c:v>
                </c:pt>
                <c:pt idx="31">
                  <c:v>0.85800000000000043</c:v>
                </c:pt>
                <c:pt idx="32">
                  <c:v>0.85800000000000043</c:v>
                </c:pt>
                <c:pt idx="33">
                  <c:v>0.85800000000000043</c:v>
                </c:pt>
                <c:pt idx="34">
                  <c:v>0.85800000000000043</c:v>
                </c:pt>
                <c:pt idx="35">
                  <c:v>0.85800000000000043</c:v>
                </c:pt>
                <c:pt idx="36">
                  <c:v>0.85800000000000043</c:v>
                </c:pt>
                <c:pt idx="37">
                  <c:v>0.85800000000000043</c:v>
                </c:pt>
                <c:pt idx="38">
                  <c:v>0.85800000000000043</c:v>
                </c:pt>
                <c:pt idx="39">
                  <c:v>0.85800000000000043</c:v>
                </c:pt>
                <c:pt idx="40">
                  <c:v>0.85800000000000043</c:v>
                </c:pt>
                <c:pt idx="41">
                  <c:v>0.85800000000000043</c:v>
                </c:pt>
                <c:pt idx="42">
                  <c:v>0.85800000000000043</c:v>
                </c:pt>
                <c:pt idx="43">
                  <c:v>0.85800000000000043</c:v>
                </c:pt>
                <c:pt idx="44">
                  <c:v>0.85800000000000043</c:v>
                </c:pt>
                <c:pt idx="45">
                  <c:v>0.85800000000000043</c:v>
                </c:pt>
                <c:pt idx="46">
                  <c:v>0.85800000000000043</c:v>
                </c:pt>
                <c:pt idx="47">
                  <c:v>0.85800000000000043</c:v>
                </c:pt>
                <c:pt idx="48">
                  <c:v>0.85800000000000043</c:v>
                </c:pt>
                <c:pt idx="49">
                  <c:v>0.85800000000000043</c:v>
                </c:pt>
                <c:pt idx="50">
                  <c:v>0.85800000000000043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PEUF!$AH$10</c:f>
              <c:strCache>
                <c:ptCount val="1"/>
                <c:pt idx="0">
                  <c:v>PFESR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PEUF!$AE$11:$AE$61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PEUF!$AH$11:$AH$61</c:f>
              <c:numCache>
                <c:formatCode>0.000</c:formatCode>
                <c:ptCount val="51"/>
                <c:pt idx="0">
                  <c:v>-0.26923076923076933</c:v>
                </c:pt>
                <c:pt idx="1">
                  <c:v>-0.2212529738302936</c:v>
                </c:pt>
                <c:pt idx="2">
                  <c:v>-0.17677024961793183</c:v>
                </c:pt>
                <c:pt idx="3">
                  <c:v>-0.13541410666011319</c:v>
                </c:pt>
                <c:pt idx="4">
                  <c:v>-9.6866096866096887E-2</c:v>
                </c:pt>
                <c:pt idx="5">
                  <c:v>-6.0849598163031038E-2</c:v>
                </c:pt>
                <c:pt idx="6">
                  <c:v>-2.7123165851489446E-2</c:v>
                </c:pt>
                <c:pt idx="7">
                  <c:v>4.5248868778280348E-3</c:v>
                </c:pt>
                <c:pt idx="8">
                  <c:v>3.4280936454849552E-2</c:v>
                </c:pt>
                <c:pt idx="9">
                  <c:v>6.2309721940329084E-2</c:v>
                </c:pt>
                <c:pt idx="10">
                  <c:v>8.8757396449704234E-2</c:v>
                </c:pt>
                <c:pt idx="11">
                  <c:v>0.1137540763475926</c:v>
                </c:pt>
                <c:pt idx="12">
                  <c:v>0.1374159820761765</c:v>
                </c:pt>
                <c:pt idx="13">
                  <c:v>0.15984724495362809</c:v>
                </c:pt>
                <c:pt idx="14">
                  <c:v>0.18114143920595549</c:v>
                </c:pt>
                <c:pt idx="15">
                  <c:v>0.20138288677614524</c:v>
                </c:pt>
                <c:pt idx="16">
                  <c:v>0.22064777327935212</c:v>
                </c:pt>
                <c:pt idx="17">
                  <c:v>0.23900510624279367</c:v>
                </c:pt>
                <c:pt idx="18">
                  <c:v>0.25651754103636959</c:v>
                </c:pt>
                <c:pt idx="19">
                  <c:v>0.27324209532798482</c:v>
                </c:pt>
                <c:pt idx="20">
                  <c:v>0.28923076923076951</c:v>
                </c:pt>
                <c:pt idx="21">
                  <c:v>0.30453108535300327</c:v>
                </c:pt>
                <c:pt idx="22">
                  <c:v>0.3191865605658713</c:v>
                </c:pt>
                <c:pt idx="23">
                  <c:v>0.33323711935344241</c:v>
                </c:pt>
                <c:pt idx="24">
                  <c:v>0.32692307692307726</c:v>
                </c:pt>
                <c:pt idx="25">
                  <c:v>0.32085932085932117</c:v>
                </c:pt>
                <c:pt idx="26">
                  <c:v>0.31503125849415603</c:v>
                </c:pt>
                <c:pt idx="27">
                  <c:v>0.30942540994534112</c:v>
                </c:pt>
                <c:pt idx="28">
                  <c:v>0.30402930402930439</c:v>
                </c:pt>
                <c:pt idx="29">
                  <c:v>0.2988313856427382</c:v>
                </c:pt>
                <c:pt idx="30">
                  <c:v>0.29382093316519592</c:v>
                </c:pt>
                <c:pt idx="31">
                  <c:v>0.28898798464015885</c:v>
                </c:pt>
                <c:pt idx="32">
                  <c:v>0.28432327166504417</c:v>
                </c:pt>
                <c:pt idx="33">
                  <c:v>0.27981816006699395</c:v>
                </c:pt>
                <c:pt idx="34">
                  <c:v>0.2754645965655142</c:v>
                </c:pt>
                <c:pt idx="35">
                  <c:v>0.27125506072874506</c:v>
                </c:pt>
                <c:pt idx="36">
                  <c:v>0.26718252162039158</c:v>
                </c:pt>
                <c:pt idx="37">
                  <c:v>0.2632403986115775</c:v>
                </c:pt>
                <c:pt idx="38">
                  <c:v>0.25942252589817089</c:v>
                </c:pt>
                <c:pt idx="39">
                  <c:v>0.25572312032114575</c:v>
                </c:pt>
                <c:pt idx="40">
                  <c:v>0.25213675213675213</c:v>
                </c:pt>
                <c:pt idx="41">
                  <c:v>0.24865831842576044</c:v>
                </c:pt>
                <c:pt idx="42">
                  <c:v>0.24528301886792475</c:v>
                </c:pt>
                <c:pt idx="43">
                  <c:v>0.24200633363979981</c:v>
                </c:pt>
                <c:pt idx="44">
                  <c:v>0.23882400322190911</c:v>
                </c:pt>
                <c:pt idx="45">
                  <c:v>0.23573200992555837</c:v>
                </c:pt>
                <c:pt idx="46">
                  <c:v>0.23272656097083577</c:v>
                </c:pt>
                <c:pt idx="47">
                  <c:v>0.22980407296592997</c:v>
                </c:pt>
                <c:pt idx="48">
                  <c:v>0.22696115765422706</c:v>
                </c:pt>
                <c:pt idx="49">
                  <c:v>0.2241946088099937</c:v>
                </c:pt>
                <c:pt idx="50">
                  <c:v>0.22150139017608925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019328"/>
        <c:axId val="90021248"/>
      </c:scatterChart>
      <c:scatterChart>
        <c:scatterStyle val="smoothMarker"/>
        <c:varyColors val="0"/>
        <c:ser>
          <c:idx val="2"/>
          <c:order val="3"/>
          <c:tx>
            <c:strRef>
              <c:f>PEUF!$AI$10</c:f>
              <c:strCache>
                <c:ptCount val="1"/>
                <c:pt idx="0">
                  <c:v>FED,CHP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PEUF!$AE$11:$AE$61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PEUF!$AI$11:$AI$61</c:f>
              <c:numCache>
                <c:formatCode>0.000</c:formatCode>
                <c:ptCount val="51"/>
                <c:pt idx="0">
                  <c:v>0</c:v>
                </c:pt>
                <c:pt idx="1">
                  <c:v>5.8558558558558536E-2</c:v>
                </c:pt>
                <c:pt idx="2">
                  <c:v>0.11711711711711709</c:v>
                </c:pt>
                <c:pt idx="3">
                  <c:v>0.1756756756756756</c:v>
                </c:pt>
                <c:pt idx="4">
                  <c:v>0.23423423423423434</c:v>
                </c:pt>
                <c:pt idx="5">
                  <c:v>0.2927927927927928</c:v>
                </c:pt>
                <c:pt idx="6">
                  <c:v>0.35135135135135148</c:v>
                </c:pt>
                <c:pt idx="7">
                  <c:v>0.40990990990991027</c:v>
                </c:pt>
                <c:pt idx="8">
                  <c:v>0.46846846846846868</c:v>
                </c:pt>
                <c:pt idx="9">
                  <c:v>0.52702702702702708</c:v>
                </c:pt>
                <c:pt idx="10">
                  <c:v>0.58558558558558549</c:v>
                </c:pt>
                <c:pt idx="11">
                  <c:v>0.64414414414414456</c:v>
                </c:pt>
                <c:pt idx="12">
                  <c:v>0.70270270270270252</c:v>
                </c:pt>
                <c:pt idx="13">
                  <c:v>0.76126126126126126</c:v>
                </c:pt>
                <c:pt idx="14">
                  <c:v>0.81981981981982022</c:v>
                </c:pt>
                <c:pt idx="15">
                  <c:v>0.87837837837837884</c:v>
                </c:pt>
                <c:pt idx="16">
                  <c:v>0.93693693693693669</c:v>
                </c:pt>
                <c:pt idx="17">
                  <c:v>0.99549549549549565</c:v>
                </c:pt>
                <c:pt idx="18">
                  <c:v>1.0540540540540542</c:v>
                </c:pt>
                <c:pt idx="19">
                  <c:v>1.1126126126126128</c:v>
                </c:pt>
                <c:pt idx="20">
                  <c:v>1.1711711711711719</c:v>
                </c:pt>
                <c:pt idx="21">
                  <c:v>1.2297297297297298</c:v>
                </c:pt>
                <c:pt idx="22">
                  <c:v>1.2882882882882885</c:v>
                </c:pt>
                <c:pt idx="23">
                  <c:v>1.3468468468468477</c:v>
                </c:pt>
                <c:pt idx="24">
                  <c:v>1.405405405405405</c:v>
                </c:pt>
                <c:pt idx="25">
                  <c:v>1.4639639639639639</c:v>
                </c:pt>
                <c:pt idx="26">
                  <c:v>1.5225225225225225</c:v>
                </c:pt>
                <c:pt idx="27">
                  <c:v>1.5810810810810811</c:v>
                </c:pt>
                <c:pt idx="28">
                  <c:v>1.6396396396396398</c:v>
                </c:pt>
                <c:pt idx="29">
                  <c:v>1.6981981981981984</c:v>
                </c:pt>
                <c:pt idx="30">
                  <c:v>1.7567567567567575</c:v>
                </c:pt>
                <c:pt idx="31">
                  <c:v>1.8153153153153154</c:v>
                </c:pt>
                <c:pt idx="32">
                  <c:v>1.8738738738738741</c:v>
                </c:pt>
                <c:pt idx="33">
                  <c:v>1.9324324324324327</c:v>
                </c:pt>
                <c:pt idx="34">
                  <c:v>1.9909909909909913</c:v>
                </c:pt>
                <c:pt idx="35">
                  <c:v>2.0495495495495497</c:v>
                </c:pt>
                <c:pt idx="36">
                  <c:v>2.1081081081081083</c:v>
                </c:pt>
                <c:pt idx="37">
                  <c:v>2.166666666666667</c:v>
                </c:pt>
                <c:pt idx="38">
                  <c:v>2.2252252252252247</c:v>
                </c:pt>
                <c:pt idx="39">
                  <c:v>2.2837837837837842</c:v>
                </c:pt>
                <c:pt idx="40">
                  <c:v>2.3423423423423437</c:v>
                </c:pt>
                <c:pt idx="41">
                  <c:v>2.4009009009009015</c:v>
                </c:pt>
                <c:pt idx="42">
                  <c:v>2.4594594594594579</c:v>
                </c:pt>
                <c:pt idx="43">
                  <c:v>2.5180180180180178</c:v>
                </c:pt>
                <c:pt idx="44">
                  <c:v>2.5765765765765782</c:v>
                </c:pt>
                <c:pt idx="45">
                  <c:v>2.6351351351351338</c:v>
                </c:pt>
                <c:pt idx="46">
                  <c:v>2.6936936936936937</c:v>
                </c:pt>
                <c:pt idx="47">
                  <c:v>2.7522522522522532</c:v>
                </c:pt>
                <c:pt idx="48">
                  <c:v>2.8108108108108101</c:v>
                </c:pt>
                <c:pt idx="49">
                  <c:v>2.86936936936937</c:v>
                </c:pt>
                <c:pt idx="50">
                  <c:v>2.92792792792793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PEUF!$AJ$10</c:f>
              <c:strCache>
                <c:ptCount val="1"/>
                <c:pt idx="0">
                  <c:v>Fed,GTD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PEUF!$AE$11:$AE$61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PEUF!$AJ$11:$AJ$61</c:f>
              <c:numCache>
                <c:formatCode>0.000</c:formatCode>
                <c:ptCount val="51"/>
                <c:pt idx="0">
                  <c:v>1</c:v>
                </c:pt>
                <c:pt idx="1">
                  <c:v>0.9414414414414416</c:v>
                </c:pt>
                <c:pt idx="2">
                  <c:v>0.88288288288288286</c:v>
                </c:pt>
                <c:pt idx="3">
                  <c:v>0.82432432432432434</c:v>
                </c:pt>
                <c:pt idx="4">
                  <c:v>0.76576576576576549</c:v>
                </c:pt>
                <c:pt idx="5">
                  <c:v>0.7072072072072072</c:v>
                </c:pt>
                <c:pt idx="6">
                  <c:v>0.64864864864864935</c:v>
                </c:pt>
                <c:pt idx="7">
                  <c:v>0.59009009009009039</c:v>
                </c:pt>
                <c:pt idx="8">
                  <c:v>0.53153153153153143</c:v>
                </c:pt>
                <c:pt idx="9">
                  <c:v>0.47297297297297336</c:v>
                </c:pt>
                <c:pt idx="10">
                  <c:v>0.41441441441441457</c:v>
                </c:pt>
                <c:pt idx="11">
                  <c:v>0.35585585585585605</c:v>
                </c:pt>
                <c:pt idx="12">
                  <c:v>0.29729729729729731</c:v>
                </c:pt>
                <c:pt idx="13">
                  <c:v>0.23873873873873874</c:v>
                </c:pt>
                <c:pt idx="14">
                  <c:v>0.18018018018018025</c:v>
                </c:pt>
                <c:pt idx="15">
                  <c:v>0.12162162162162168</c:v>
                </c:pt>
                <c:pt idx="16">
                  <c:v>6.3063063063062974E-2</c:v>
                </c:pt>
                <c:pt idx="17">
                  <c:v>4.5045045045043483E-3</c:v>
                </c:pt>
                <c:pt idx="18">
                  <c:v>-5.4054054054054182E-2</c:v>
                </c:pt>
                <c:pt idx="19">
                  <c:v>-0.11261261261261278</c:v>
                </c:pt>
                <c:pt idx="20">
                  <c:v>-0.1711711711711712</c:v>
                </c:pt>
                <c:pt idx="21">
                  <c:v>-0.22972972972972983</c:v>
                </c:pt>
                <c:pt idx="22">
                  <c:v>-0.28828828828828862</c:v>
                </c:pt>
                <c:pt idx="23">
                  <c:v>-0.34684684684684736</c:v>
                </c:pt>
                <c:pt idx="24">
                  <c:v>-0.40540540540540582</c:v>
                </c:pt>
                <c:pt idx="25">
                  <c:v>-0.46396396396396422</c:v>
                </c:pt>
                <c:pt idx="26">
                  <c:v>-0.52252252252252251</c:v>
                </c:pt>
                <c:pt idx="27">
                  <c:v>-0.58108108108108081</c:v>
                </c:pt>
                <c:pt idx="28">
                  <c:v>-0.63963963963964043</c:v>
                </c:pt>
                <c:pt idx="29">
                  <c:v>-0.69819819819819884</c:v>
                </c:pt>
                <c:pt idx="30">
                  <c:v>-0.7567567567567568</c:v>
                </c:pt>
                <c:pt idx="31">
                  <c:v>-0.81531531531531543</c:v>
                </c:pt>
                <c:pt idx="32">
                  <c:v>-0.87387387387387483</c:v>
                </c:pt>
                <c:pt idx="33">
                  <c:v>-0.93243243243243268</c:v>
                </c:pt>
                <c:pt idx="34">
                  <c:v>-0.99099099099099131</c:v>
                </c:pt>
                <c:pt idx="35">
                  <c:v>-1.0495495495495497</c:v>
                </c:pt>
                <c:pt idx="36">
                  <c:v>-1.1081081081081083</c:v>
                </c:pt>
                <c:pt idx="37">
                  <c:v>-1.1666666666666676</c:v>
                </c:pt>
                <c:pt idx="38">
                  <c:v>-1.2252252252252256</c:v>
                </c:pt>
                <c:pt idx="39">
                  <c:v>-1.2837837837837842</c:v>
                </c:pt>
                <c:pt idx="40">
                  <c:v>-1.3423423423423424</c:v>
                </c:pt>
                <c:pt idx="41">
                  <c:v>-1.4009009009009015</c:v>
                </c:pt>
                <c:pt idx="42">
                  <c:v>-1.459459459459459</c:v>
                </c:pt>
                <c:pt idx="43">
                  <c:v>-1.5180180180180181</c:v>
                </c:pt>
                <c:pt idx="44">
                  <c:v>-1.5765765765765776</c:v>
                </c:pt>
                <c:pt idx="45">
                  <c:v>-1.6351351351351351</c:v>
                </c:pt>
                <c:pt idx="46">
                  <c:v>-1.6936936936936935</c:v>
                </c:pt>
                <c:pt idx="47">
                  <c:v>-1.7522522522522528</c:v>
                </c:pt>
                <c:pt idx="48">
                  <c:v>-1.8108108108108121</c:v>
                </c:pt>
                <c:pt idx="49">
                  <c:v>-1.8693693693693698</c:v>
                </c:pt>
                <c:pt idx="50">
                  <c:v>-1.927927927927928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045824"/>
        <c:axId val="90043904"/>
      </c:scatterChart>
      <c:valAx>
        <c:axId val="90019328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l-GR" sz="2000" b="0"/>
                  <a:t>λ</a:t>
                </a:r>
                <a:r>
                  <a:rPr lang="en-US" sz="2000" b="0" baseline="-25000"/>
                  <a:t>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0021248"/>
        <c:crosses val="autoZero"/>
        <c:crossBetween val="midCat"/>
        <c:majorUnit val="0.5"/>
      </c:valAx>
      <c:valAx>
        <c:axId val="90021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PUEF</a:t>
                </a:r>
              </a:p>
            </c:rich>
          </c:tx>
          <c:layout>
            <c:manualLayout>
              <c:xMode val="edge"/>
              <c:yMode val="edge"/>
              <c:x val="1.0145684900231208E-2"/>
              <c:y val="0.4564470302892395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0019328"/>
        <c:crosses val="autoZero"/>
        <c:crossBetween val="midCat"/>
      </c:valAx>
      <c:valAx>
        <c:axId val="90043904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800" b="0"/>
                </a:pPr>
                <a:r>
                  <a:rPr lang="en-US" sz="1800" b="0"/>
                  <a:t>Fed, CHP      Fed, GTD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0045824"/>
        <c:crosses val="max"/>
        <c:crossBetween val="midCat"/>
      </c:valAx>
      <c:valAx>
        <c:axId val="90045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004390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2225421822272216"/>
          <c:y val="9.037018613355749E-2"/>
          <c:w val="0.66642719660042526"/>
          <c:h val="5.049688546447952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en-US" sz="1800" b="1"/>
              <a:t>Primary Fuel Utilization</a:t>
            </a:r>
            <a:r>
              <a:rPr lang="en-US" sz="1800" b="1" baseline="0"/>
              <a:t> Efficiency</a:t>
            </a:r>
            <a:endParaRPr lang="en-US" sz="1800" b="1"/>
          </a:p>
        </c:rich>
      </c:tx>
      <c:layout>
        <c:manualLayout>
          <c:xMode val="edge"/>
          <c:yMode val="edge"/>
          <c:x val="0.22555782426396737"/>
          <c:y val="2.0710301837270352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72256811312693E-2"/>
          <c:y val="7.1883099931566802E-2"/>
          <c:w val="0.74396183200574084"/>
          <c:h val="0.8975421404344485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PEUF!$AF$10</c:f>
              <c:strCache>
                <c:ptCount val="1"/>
                <c:pt idx="0">
                  <c:v>SHP</c:v>
                </c:pt>
              </c:strCache>
            </c:strRef>
          </c:tx>
          <c:marker>
            <c:symbol val="none"/>
          </c:marker>
          <c:xVal>
            <c:numRef>
              <c:f>PEUF!$AE$11:$AE$61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PEUF!$AF$11:$AF$61</c:f>
              <c:numCache>
                <c:formatCode>0.000</c:formatCode>
                <c:ptCount val="51"/>
                <c:pt idx="0">
                  <c:v>0.33000000000000024</c:v>
                </c:pt>
                <c:pt idx="1">
                  <c:v>0.34927835051546396</c:v>
                </c:pt>
                <c:pt idx="2">
                  <c:v>0.36715231788079489</c:v>
                </c:pt>
                <c:pt idx="3">
                  <c:v>0.38376996805111835</c:v>
                </c:pt>
                <c:pt idx="4">
                  <c:v>0.39925925925925948</c:v>
                </c:pt>
                <c:pt idx="5">
                  <c:v>0.41373134328358213</c:v>
                </c:pt>
                <c:pt idx="6">
                  <c:v>0.42728323699421983</c:v>
                </c:pt>
                <c:pt idx="7">
                  <c:v>0.44000000000000006</c:v>
                </c:pt>
                <c:pt idx="8">
                  <c:v>0.45195652173913042</c:v>
                </c:pt>
                <c:pt idx="9">
                  <c:v>0.46321899736147776</c:v>
                </c:pt>
                <c:pt idx="10">
                  <c:v>0.47384615384615386</c:v>
                </c:pt>
                <c:pt idx="11">
                  <c:v>0.48389027431421483</c:v>
                </c:pt>
                <c:pt idx="12">
                  <c:v>0.49339805825242739</c:v>
                </c:pt>
                <c:pt idx="13">
                  <c:v>0.50241134751773009</c:v>
                </c:pt>
                <c:pt idx="14">
                  <c:v>0.51096774193548355</c:v>
                </c:pt>
                <c:pt idx="15">
                  <c:v>0.51910112359550564</c:v>
                </c:pt>
                <c:pt idx="16">
                  <c:v>0.526842105263158</c:v>
                </c:pt>
                <c:pt idx="17">
                  <c:v>0.53421841541755899</c:v>
                </c:pt>
                <c:pt idx="18">
                  <c:v>0.54125523012552323</c:v>
                </c:pt>
                <c:pt idx="19">
                  <c:v>0.5479754601226996</c:v>
                </c:pt>
                <c:pt idx="20">
                  <c:v>0.5544</c:v>
                </c:pt>
                <c:pt idx="21">
                  <c:v>0.56054794520547968</c:v>
                </c:pt>
                <c:pt idx="22">
                  <c:v>0.56643678160919542</c:v>
                </c:pt>
                <c:pt idx="23">
                  <c:v>0.57208255159474652</c:v>
                </c:pt>
                <c:pt idx="24">
                  <c:v>0.57750000000000001</c:v>
                </c:pt>
                <c:pt idx="25">
                  <c:v>0.58270270270270219</c:v>
                </c:pt>
                <c:pt idx="26">
                  <c:v>0.58770318021201373</c:v>
                </c:pt>
                <c:pt idx="27">
                  <c:v>0.59251299826689729</c:v>
                </c:pt>
                <c:pt idx="28">
                  <c:v>0.59714285714285709</c:v>
                </c:pt>
                <c:pt idx="29">
                  <c:v>0.60160267111853116</c:v>
                </c:pt>
                <c:pt idx="30">
                  <c:v>0.60590163934426255</c:v>
                </c:pt>
                <c:pt idx="31">
                  <c:v>0.61004830917874431</c:v>
                </c:pt>
                <c:pt idx="32">
                  <c:v>0.61405063291139295</c:v>
                </c:pt>
                <c:pt idx="33">
                  <c:v>0.61791601866251977</c:v>
                </c:pt>
                <c:pt idx="34">
                  <c:v>0.62165137614678967</c:v>
                </c:pt>
                <c:pt idx="35">
                  <c:v>0.62526315789473652</c:v>
                </c:pt>
                <c:pt idx="36">
                  <c:v>0.62875739644970474</c:v>
                </c:pt>
                <c:pt idx="37">
                  <c:v>0.63213973799126644</c:v>
                </c:pt>
                <c:pt idx="38">
                  <c:v>0.63541547277936961</c:v>
                </c:pt>
                <c:pt idx="39">
                  <c:v>0.638589562764457</c:v>
                </c:pt>
                <c:pt idx="40">
                  <c:v>0.64166666666666672</c:v>
                </c:pt>
                <c:pt idx="41">
                  <c:v>0.64465116279069801</c:v>
                </c:pt>
                <c:pt idx="42">
                  <c:v>0.64754716981132043</c:v>
                </c:pt>
                <c:pt idx="43">
                  <c:v>0.65035856573705142</c:v>
                </c:pt>
                <c:pt idx="44">
                  <c:v>0.65308900523560243</c:v>
                </c:pt>
                <c:pt idx="45">
                  <c:v>0.65574193548387205</c:v>
                </c:pt>
                <c:pt idx="46">
                  <c:v>0.65832061068702363</c:v>
                </c:pt>
                <c:pt idx="47">
                  <c:v>0.66082810539523251</c:v>
                </c:pt>
                <c:pt idx="48">
                  <c:v>0.6632673267326733</c:v>
                </c:pt>
                <c:pt idx="49">
                  <c:v>0.66564102564102634</c:v>
                </c:pt>
                <c:pt idx="50">
                  <c:v>0.66795180722891634</c:v>
                </c:pt>
              </c:numCache>
            </c:numRef>
          </c:yVal>
          <c:smooth val="1"/>
        </c:ser>
        <c:ser>
          <c:idx val="0"/>
          <c:order val="1"/>
          <c:tx>
            <c:v>Hybrid</c:v>
          </c:tx>
          <c:marker>
            <c:symbol val="none"/>
          </c:marker>
          <c:xVal>
            <c:numRef>
              <c:f>PEUF!$AE$11:$AE$61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PEUF!$AG$11:$AG$61</c:f>
              <c:numCache>
                <c:formatCode>General</c:formatCode>
                <c:ptCount val="51"/>
                <c:pt idx="0">
                  <c:v>0.26</c:v>
                </c:pt>
                <c:pt idx="1">
                  <c:v>0.2860000000000002</c:v>
                </c:pt>
                <c:pt idx="2">
                  <c:v>0.31200000000000017</c:v>
                </c:pt>
                <c:pt idx="3">
                  <c:v>0.33800000000000024</c:v>
                </c:pt>
                <c:pt idx="4">
                  <c:v>0.36400000000000021</c:v>
                </c:pt>
                <c:pt idx="5">
                  <c:v>0.39000000000000018</c:v>
                </c:pt>
                <c:pt idx="6">
                  <c:v>0.4160000000000002</c:v>
                </c:pt>
                <c:pt idx="7">
                  <c:v>0.44200000000000006</c:v>
                </c:pt>
                <c:pt idx="8">
                  <c:v>0.46800000000000008</c:v>
                </c:pt>
                <c:pt idx="9">
                  <c:v>0.49400000000000022</c:v>
                </c:pt>
                <c:pt idx="10">
                  <c:v>0.52</c:v>
                </c:pt>
                <c:pt idx="11">
                  <c:v>0.54600000000000004</c:v>
                </c:pt>
                <c:pt idx="12">
                  <c:v>0.5720000000000004</c:v>
                </c:pt>
                <c:pt idx="13">
                  <c:v>0.59799999999999998</c:v>
                </c:pt>
                <c:pt idx="14">
                  <c:v>0.62400000000000044</c:v>
                </c:pt>
                <c:pt idx="15">
                  <c:v>0.65000000000000036</c:v>
                </c:pt>
                <c:pt idx="16">
                  <c:v>0.6760000000000006</c:v>
                </c:pt>
                <c:pt idx="17">
                  <c:v>0.7020000000000004</c:v>
                </c:pt>
                <c:pt idx="18">
                  <c:v>0.72800000000000031</c:v>
                </c:pt>
                <c:pt idx="19">
                  <c:v>0.75400000000000045</c:v>
                </c:pt>
                <c:pt idx="20">
                  <c:v>0.78</c:v>
                </c:pt>
                <c:pt idx="21">
                  <c:v>0.80600000000000005</c:v>
                </c:pt>
                <c:pt idx="22">
                  <c:v>0.83200000000000041</c:v>
                </c:pt>
                <c:pt idx="23">
                  <c:v>0.85800000000000043</c:v>
                </c:pt>
                <c:pt idx="24">
                  <c:v>0.85800000000000043</c:v>
                </c:pt>
                <c:pt idx="25">
                  <c:v>0.85800000000000043</c:v>
                </c:pt>
                <c:pt idx="26">
                  <c:v>0.85800000000000043</c:v>
                </c:pt>
                <c:pt idx="27">
                  <c:v>0.85800000000000043</c:v>
                </c:pt>
                <c:pt idx="28">
                  <c:v>0.85800000000000043</c:v>
                </c:pt>
                <c:pt idx="29">
                  <c:v>0.85800000000000043</c:v>
                </c:pt>
                <c:pt idx="30">
                  <c:v>0.85800000000000043</c:v>
                </c:pt>
                <c:pt idx="31">
                  <c:v>0.85800000000000043</c:v>
                </c:pt>
                <c:pt idx="32">
                  <c:v>0.85800000000000043</c:v>
                </c:pt>
                <c:pt idx="33">
                  <c:v>0.85800000000000043</c:v>
                </c:pt>
                <c:pt idx="34">
                  <c:v>0.85800000000000043</c:v>
                </c:pt>
                <c:pt idx="35">
                  <c:v>0.85800000000000043</c:v>
                </c:pt>
                <c:pt idx="36">
                  <c:v>0.85800000000000043</c:v>
                </c:pt>
                <c:pt idx="37">
                  <c:v>0.85800000000000043</c:v>
                </c:pt>
                <c:pt idx="38">
                  <c:v>0.85800000000000043</c:v>
                </c:pt>
                <c:pt idx="39">
                  <c:v>0.85800000000000043</c:v>
                </c:pt>
                <c:pt idx="40">
                  <c:v>0.85800000000000043</c:v>
                </c:pt>
                <c:pt idx="41">
                  <c:v>0.85800000000000043</c:v>
                </c:pt>
                <c:pt idx="42">
                  <c:v>0.85800000000000043</c:v>
                </c:pt>
                <c:pt idx="43">
                  <c:v>0.85800000000000043</c:v>
                </c:pt>
                <c:pt idx="44">
                  <c:v>0.85800000000000043</c:v>
                </c:pt>
                <c:pt idx="45">
                  <c:v>0.85800000000000043</c:v>
                </c:pt>
                <c:pt idx="46">
                  <c:v>0.85800000000000043</c:v>
                </c:pt>
                <c:pt idx="47">
                  <c:v>0.85800000000000043</c:v>
                </c:pt>
                <c:pt idx="48">
                  <c:v>0.85800000000000043</c:v>
                </c:pt>
                <c:pt idx="49">
                  <c:v>0.85800000000000043</c:v>
                </c:pt>
                <c:pt idx="50">
                  <c:v>0.85800000000000043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PEUF!$AH$10</c:f>
              <c:strCache>
                <c:ptCount val="1"/>
                <c:pt idx="0">
                  <c:v>PFESR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PEUF!$AE$11:$AE$61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PEUF!$AH$11:$AH$61</c:f>
              <c:numCache>
                <c:formatCode>0.000</c:formatCode>
                <c:ptCount val="51"/>
                <c:pt idx="0">
                  <c:v>-0.26923076923076933</c:v>
                </c:pt>
                <c:pt idx="1">
                  <c:v>-0.2212529738302936</c:v>
                </c:pt>
                <c:pt idx="2">
                  <c:v>-0.17677024961793183</c:v>
                </c:pt>
                <c:pt idx="3">
                  <c:v>-0.13541410666011319</c:v>
                </c:pt>
                <c:pt idx="4">
                  <c:v>-9.6866096866096887E-2</c:v>
                </c:pt>
                <c:pt idx="5">
                  <c:v>-6.0849598163031038E-2</c:v>
                </c:pt>
                <c:pt idx="6">
                  <c:v>-2.7123165851489446E-2</c:v>
                </c:pt>
                <c:pt idx="7">
                  <c:v>4.5248868778280348E-3</c:v>
                </c:pt>
                <c:pt idx="8">
                  <c:v>3.4280936454849552E-2</c:v>
                </c:pt>
                <c:pt idx="9">
                  <c:v>6.2309721940329084E-2</c:v>
                </c:pt>
                <c:pt idx="10">
                  <c:v>8.8757396449704234E-2</c:v>
                </c:pt>
                <c:pt idx="11">
                  <c:v>0.1137540763475926</c:v>
                </c:pt>
                <c:pt idx="12">
                  <c:v>0.1374159820761765</c:v>
                </c:pt>
                <c:pt idx="13">
                  <c:v>0.15984724495362809</c:v>
                </c:pt>
                <c:pt idx="14">
                  <c:v>0.18114143920595549</c:v>
                </c:pt>
                <c:pt idx="15">
                  <c:v>0.20138288677614524</c:v>
                </c:pt>
                <c:pt idx="16">
                  <c:v>0.22064777327935212</c:v>
                </c:pt>
                <c:pt idx="17">
                  <c:v>0.23900510624279367</c:v>
                </c:pt>
                <c:pt idx="18">
                  <c:v>0.25651754103636959</c:v>
                </c:pt>
                <c:pt idx="19">
                  <c:v>0.27324209532798482</c:v>
                </c:pt>
                <c:pt idx="20">
                  <c:v>0.28923076923076951</c:v>
                </c:pt>
                <c:pt idx="21">
                  <c:v>0.30453108535300327</c:v>
                </c:pt>
                <c:pt idx="22">
                  <c:v>0.3191865605658713</c:v>
                </c:pt>
                <c:pt idx="23">
                  <c:v>0.33323711935344241</c:v>
                </c:pt>
                <c:pt idx="24">
                  <c:v>0.32692307692307726</c:v>
                </c:pt>
                <c:pt idx="25">
                  <c:v>0.32085932085932117</c:v>
                </c:pt>
                <c:pt idx="26">
                  <c:v>0.31503125849415603</c:v>
                </c:pt>
                <c:pt idx="27">
                  <c:v>0.30942540994534112</c:v>
                </c:pt>
                <c:pt idx="28">
                  <c:v>0.30402930402930439</c:v>
                </c:pt>
                <c:pt idx="29">
                  <c:v>0.2988313856427382</c:v>
                </c:pt>
                <c:pt idx="30">
                  <c:v>0.29382093316519592</c:v>
                </c:pt>
                <c:pt idx="31">
                  <c:v>0.28898798464015885</c:v>
                </c:pt>
                <c:pt idx="32">
                  <c:v>0.28432327166504417</c:v>
                </c:pt>
                <c:pt idx="33">
                  <c:v>0.27981816006699395</c:v>
                </c:pt>
                <c:pt idx="34">
                  <c:v>0.2754645965655142</c:v>
                </c:pt>
                <c:pt idx="35">
                  <c:v>0.27125506072874506</c:v>
                </c:pt>
                <c:pt idx="36">
                  <c:v>0.26718252162039158</c:v>
                </c:pt>
                <c:pt idx="37">
                  <c:v>0.2632403986115775</c:v>
                </c:pt>
                <c:pt idx="38">
                  <c:v>0.25942252589817089</c:v>
                </c:pt>
                <c:pt idx="39">
                  <c:v>0.25572312032114575</c:v>
                </c:pt>
                <c:pt idx="40">
                  <c:v>0.25213675213675213</c:v>
                </c:pt>
                <c:pt idx="41">
                  <c:v>0.24865831842576044</c:v>
                </c:pt>
                <c:pt idx="42">
                  <c:v>0.24528301886792475</c:v>
                </c:pt>
                <c:pt idx="43">
                  <c:v>0.24200633363979981</c:v>
                </c:pt>
                <c:pt idx="44">
                  <c:v>0.23882400322190911</c:v>
                </c:pt>
                <c:pt idx="45">
                  <c:v>0.23573200992555837</c:v>
                </c:pt>
                <c:pt idx="46">
                  <c:v>0.23272656097083577</c:v>
                </c:pt>
                <c:pt idx="47">
                  <c:v>0.22980407296592997</c:v>
                </c:pt>
                <c:pt idx="48">
                  <c:v>0.22696115765422706</c:v>
                </c:pt>
                <c:pt idx="49">
                  <c:v>0.2241946088099937</c:v>
                </c:pt>
                <c:pt idx="50">
                  <c:v>0.22150139017608925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40832"/>
        <c:axId val="44867584"/>
      </c:scatterChart>
      <c:scatterChart>
        <c:scatterStyle val="smoothMarker"/>
        <c:varyColors val="0"/>
        <c:ser>
          <c:idx val="2"/>
          <c:order val="3"/>
          <c:tx>
            <c:strRef>
              <c:f>PEUF!$AI$10</c:f>
              <c:strCache>
                <c:ptCount val="1"/>
                <c:pt idx="0">
                  <c:v>FED,CHP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PEUF!$AE$11:$AE$61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PEUF!$AI$11:$AI$61</c:f>
              <c:numCache>
                <c:formatCode>0.000</c:formatCode>
                <c:ptCount val="51"/>
                <c:pt idx="0">
                  <c:v>0</c:v>
                </c:pt>
                <c:pt idx="1">
                  <c:v>5.8558558558558536E-2</c:v>
                </c:pt>
                <c:pt idx="2">
                  <c:v>0.11711711711711709</c:v>
                </c:pt>
                <c:pt idx="3">
                  <c:v>0.1756756756756756</c:v>
                </c:pt>
                <c:pt idx="4">
                  <c:v>0.23423423423423434</c:v>
                </c:pt>
                <c:pt idx="5">
                  <c:v>0.2927927927927928</c:v>
                </c:pt>
                <c:pt idx="6">
                  <c:v>0.35135135135135148</c:v>
                </c:pt>
                <c:pt idx="7">
                  <c:v>0.40990990990991027</c:v>
                </c:pt>
                <c:pt idx="8">
                  <c:v>0.46846846846846868</c:v>
                </c:pt>
                <c:pt idx="9">
                  <c:v>0.52702702702702708</c:v>
                </c:pt>
                <c:pt idx="10">
                  <c:v>0.58558558558558549</c:v>
                </c:pt>
                <c:pt idx="11">
                  <c:v>0.64414414414414456</c:v>
                </c:pt>
                <c:pt idx="12">
                  <c:v>0.70270270270270252</c:v>
                </c:pt>
                <c:pt idx="13">
                  <c:v>0.76126126126126126</c:v>
                </c:pt>
                <c:pt idx="14">
                  <c:v>0.81981981981982022</c:v>
                </c:pt>
                <c:pt idx="15">
                  <c:v>0.87837837837837884</c:v>
                </c:pt>
                <c:pt idx="16">
                  <c:v>0.93693693693693669</c:v>
                </c:pt>
                <c:pt idx="17">
                  <c:v>0.99549549549549565</c:v>
                </c:pt>
                <c:pt idx="18">
                  <c:v>1.0540540540540542</c:v>
                </c:pt>
                <c:pt idx="19">
                  <c:v>1.1126126126126128</c:v>
                </c:pt>
                <c:pt idx="20">
                  <c:v>1.1711711711711719</c:v>
                </c:pt>
                <c:pt idx="21">
                  <c:v>1.2297297297297298</c:v>
                </c:pt>
                <c:pt idx="22">
                  <c:v>1.2882882882882885</c:v>
                </c:pt>
                <c:pt idx="23">
                  <c:v>1.3468468468468477</c:v>
                </c:pt>
                <c:pt idx="24">
                  <c:v>1.405405405405405</c:v>
                </c:pt>
                <c:pt idx="25">
                  <c:v>1.4639639639639639</c:v>
                </c:pt>
                <c:pt idx="26">
                  <c:v>1.5225225225225225</c:v>
                </c:pt>
                <c:pt idx="27">
                  <c:v>1.5810810810810811</c:v>
                </c:pt>
                <c:pt idx="28">
                  <c:v>1.6396396396396398</c:v>
                </c:pt>
                <c:pt idx="29">
                  <c:v>1.6981981981981984</c:v>
                </c:pt>
                <c:pt idx="30">
                  <c:v>1.7567567567567575</c:v>
                </c:pt>
                <c:pt idx="31">
                  <c:v>1.8153153153153154</c:v>
                </c:pt>
                <c:pt idx="32">
                  <c:v>1.8738738738738741</c:v>
                </c:pt>
                <c:pt idx="33">
                  <c:v>1.9324324324324327</c:v>
                </c:pt>
                <c:pt idx="34">
                  <c:v>1.9909909909909913</c:v>
                </c:pt>
                <c:pt idx="35">
                  <c:v>2.0495495495495497</c:v>
                </c:pt>
                <c:pt idx="36">
                  <c:v>2.1081081081081083</c:v>
                </c:pt>
                <c:pt idx="37">
                  <c:v>2.166666666666667</c:v>
                </c:pt>
                <c:pt idx="38">
                  <c:v>2.2252252252252247</c:v>
                </c:pt>
                <c:pt idx="39">
                  <c:v>2.2837837837837842</c:v>
                </c:pt>
                <c:pt idx="40">
                  <c:v>2.3423423423423437</c:v>
                </c:pt>
                <c:pt idx="41">
                  <c:v>2.4009009009009015</c:v>
                </c:pt>
                <c:pt idx="42">
                  <c:v>2.4594594594594579</c:v>
                </c:pt>
                <c:pt idx="43">
                  <c:v>2.5180180180180178</c:v>
                </c:pt>
                <c:pt idx="44">
                  <c:v>2.5765765765765782</c:v>
                </c:pt>
                <c:pt idx="45">
                  <c:v>2.6351351351351338</c:v>
                </c:pt>
                <c:pt idx="46">
                  <c:v>2.6936936936936937</c:v>
                </c:pt>
                <c:pt idx="47">
                  <c:v>2.7522522522522532</c:v>
                </c:pt>
                <c:pt idx="48">
                  <c:v>2.8108108108108101</c:v>
                </c:pt>
                <c:pt idx="49">
                  <c:v>2.86936936936937</c:v>
                </c:pt>
                <c:pt idx="50">
                  <c:v>2.92792792792793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PEUF!$AJ$10</c:f>
              <c:strCache>
                <c:ptCount val="1"/>
                <c:pt idx="0">
                  <c:v>Fed,GTD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PEUF!$AE$11:$AE$61</c:f>
              <c:numCache>
                <c:formatCode>General</c:formatCode>
                <c:ptCount val="5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0.30000000000000021</c:v>
                </c:pt>
                <c:pt idx="4">
                  <c:v>0.4</c:v>
                </c:pt>
                <c:pt idx="5">
                  <c:v>0.5</c:v>
                </c:pt>
                <c:pt idx="6">
                  <c:v>0.60000000000000042</c:v>
                </c:pt>
                <c:pt idx="7">
                  <c:v>0.7000000000000004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1.2000000000000002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1.7000000000000002</c:v>
                </c:pt>
                <c:pt idx="18">
                  <c:v>1.8</c:v>
                </c:pt>
                <c:pt idx="19">
                  <c:v>1.9000000000000001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2.3000000000000003</c:v>
                </c:pt>
                <c:pt idx="24">
                  <c:v>2.4000000000000004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2.8000000000000003</c:v>
                </c:pt>
                <c:pt idx="29">
                  <c:v>2.9000000000000004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3.3000000000000003</c:v>
                </c:pt>
                <c:pt idx="34">
                  <c:v>3.4000000000000004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3.8000000000000003</c:v>
                </c:pt>
                <c:pt idx="39">
                  <c:v>3.9000000000000004</c:v>
                </c:pt>
                <c:pt idx="40">
                  <c:v>4</c:v>
                </c:pt>
                <c:pt idx="41">
                  <c:v>4.1000000000000005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4.6000000000000005</c:v>
                </c:pt>
                <c:pt idx="47">
                  <c:v>4.7</c:v>
                </c:pt>
                <c:pt idx="48">
                  <c:v>4.8000000000000007</c:v>
                </c:pt>
                <c:pt idx="49">
                  <c:v>4.9000000000000004</c:v>
                </c:pt>
                <c:pt idx="50">
                  <c:v>5</c:v>
                </c:pt>
              </c:numCache>
            </c:numRef>
          </c:xVal>
          <c:yVal>
            <c:numRef>
              <c:f>PEUF!$AJ$11:$AJ$61</c:f>
              <c:numCache>
                <c:formatCode>0.000</c:formatCode>
                <c:ptCount val="51"/>
                <c:pt idx="0">
                  <c:v>1</c:v>
                </c:pt>
                <c:pt idx="1">
                  <c:v>0.9414414414414416</c:v>
                </c:pt>
                <c:pt idx="2">
                  <c:v>0.88288288288288286</c:v>
                </c:pt>
                <c:pt idx="3">
                  <c:v>0.82432432432432434</c:v>
                </c:pt>
                <c:pt idx="4">
                  <c:v>0.76576576576576549</c:v>
                </c:pt>
                <c:pt idx="5">
                  <c:v>0.7072072072072072</c:v>
                </c:pt>
                <c:pt idx="6">
                  <c:v>0.64864864864864935</c:v>
                </c:pt>
                <c:pt idx="7">
                  <c:v>0.59009009009009039</c:v>
                </c:pt>
                <c:pt idx="8">
                  <c:v>0.53153153153153143</c:v>
                </c:pt>
                <c:pt idx="9">
                  <c:v>0.47297297297297336</c:v>
                </c:pt>
                <c:pt idx="10">
                  <c:v>0.41441441441441457</c:v>
                </c:pt>
                <c:pt idx="11">
                  <c:v>0.35585585585585605</c:v>
                </c:pt>
                <c:pt idx="12">
                  <c:v>0.29729729729729731</c:v>
                </c:pt>
                <c:pt idx="13">
                  <c:v>0.23873873873873874</c:v>
                </c:pt>
                <c:pt idx="14">
                  <c:v>0.18018018018018025</c:v>
                </c:pt>
                <c:pt idx="15">
                  <c:v>0.12162162162162168</c:v>
                </c:pt>
                <c:pt idx="16">
                  <c:v>6.3063063063062974E-2</c:v>
                </c:pt>
                <c:pt idx="17">
                  <c:v>4.5045045045043483E-3</c:v>
                </c:pt>
                <c:pt idx="18">
                  <c:v>-5.4054054054054182E-2</c:v>
                </c:pt>
                <c:pt idx="19">
                  <c:v>-0.11261261261261278</c:v>
                </c:pt>
                <c:pt idx="20">
                  <c:v>-0.1711711711711712</c:v>
                </c:pt>
                <c:pt idx="21">
                  <c:v>-0.22972972972972983</c:v>
                </c:pt>
                <c:pt idx="22">
                  <c:v>-0.28828828828828862</c:v>
                </c:pt>
                <c:pt idx="23">
                  <c:v>-0.34684684684684736</c:v>
                </c:pt>
                <c:pt idx="24">
                  <c:v>-0.40540540540540582</c:v>
                </c:pt>
                <c:pt idx="25">
                  <c:v>-0.46396396396396422</c:v>
                </c:pt>
                <c:pt idx="26">
                  <c:v>-0.52252252252252251</c:v>
                </c:pt>
                <c:pt idx="27">
                  <c:v>-0.58108108108108081</c:v>
                </c:pt>
                <c:pt idx="28">
                  <c:v>-0.63963963963964043</c:v>
                </c:pt>
                <c:pt idx="29">
                  <c:v>-0.69819819819819884</c:v>
                </c:pt>
                <c:pt idx="30">
                  <c:v>-0.7567567567567568</c:v>
                </c:pt>
                <c:pt idx="31">
                  <c:v>-0.81531531531531543</c:v>
                </c:pt>
                <c:pt idx="32">
                  <c:v>-0.87387387387387483</c:v>
                </c:pt>
                <c:pt idx="33">
                  <c:v>-0.93243243243243268</c:v>
                </c:pt>
                <c:pt idx="34">
                  <c:v>-0.99099099099099131</c:v>
                </c:pt>
                <c:pt idx="35">
                  <c:v>-1.0495495495495497</c:v>
                </c:pt>
                <c:pt idx="36">
                  <c:v>-1.1081081081081083</c:v>
                </c:pt>
                <c:pt idx="37">
                  <c:v>-1.1666666666666676</c:v>
                </c:pt>
                <c:pt idx="38">
                  <c:v>-1.2252252252252256</c:v>
                </c:pt>
                <c:pt idx="39">
                  <c:v>-1.2837837837837842</c:v>
                </c:pt>
                <c:pt idx="40">
                  <c:v>-1.3423423423423424</c:v>
                </c:pt>
                <c:pt idx="41">
                  <c:v>-1.4009009009009015</c:v>
                </c:pt>
                <c:pt idx="42">
                  <c:v>-1.459459459459459</c:v>
                </c:pt>
                <c:pt idx="43">
                  <c:v>-1.5180180180180181</c:v>
                </c:pt>
                <c:pt idx="44">
                  <c:v>-1.5765765765765776</c:v>
                </c:pt>
                <c:pt idx="45">
                  <c:v>-1.6351351351351351</c:v>
                </c:pt>
                <c:pt idx="46">
                  <c:v>-1.6936936936936935</c:v>
                </c:pt>
                <c:pt idx="47">
                  <c:v>-1.7522522522522528</c:v>
                </c:pt>
                <c:pt idx="48">
                  <c:v>-1.8108108108108121</c:v>
                </c:pt>
                <c:pt idx="49">
                  <c:v>-1.8693693693693698</c:v>
                </c:pt>
                <c:pt idx="50">
                  <c:v>-1.927927927927928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879872"/>
        <c:axId val="44869504"/>
      </c:scatterChart>
      <c:valAx>
        <c:axId val="44840832"/>
        <c:scaling>
          <c:orientation val="minMax"/>
          <c:max val="5"/>
        </c:scaling>
        <c:delete val="0"/>
        <c:axPos val="b"/>
        <c:title>
          <c:tx>
            <c:rich>
              <a:bodyPr/>
              <a:lstStyle/>
              <a:p>
                <a:pPr>
                  <a:defRPr sz="2000" b="0"/>
                </a:pPr>
                <a:r>
                  <a:rPr lang="el-GR" sz="2000" b="0"/>
                  <a:t>λ</a:t>
                </a:r>
                <a:r>
                  <a:rPr lang="en-US" sz="2000" b="0" baseline="-25000"/>
                  <a:t>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4867584"/>
        <c:crosses val="autoZero"/>
        <c:crossBetween val="midCat"/>
        <c:majorUnit val="0.5"/>
      </c:valAx>
      <c:valAx>
        <c:axId val="44867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/>
                  <a:t>PUEF</a:t>
                </a:r>
              </a:p>
            </c:rich>
          </c:tx>
          <c:layout>
            <c:manualLayout>
              <c:xMode val="edge"/>
              <c:yMode val="edge"/>
              <c:x val="1.0145684900231208E-2"/>
              <c:y val="0.4564470302892395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4840832"/>
        <c:crosses val="autoZero"/>
        <c:crossBetween val="midCat"/>
      </c:valAx>
      <c:valAx>
        <c:axId val="44869504"/>
        <c:scaling>
          <c:orientation val="minMax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800" b="0"/>
                </a:pPr>
                <a:r>
                  <a:rPr lang="en-US" sz="1800" b="0"/>
                  <a:t>Fed, CHP      Fed, GTD</a:t>
                </a:r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4879872"/>
        <c:crosses val="max"/>
        <c:crossBetween val="midCat"/>
      </c:valAx>
      <c:valAx>
        <c:axId val="44879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4869504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2225421822272216"/>
          <c:y val="9.037018613355749E-2"/>
          <c:w val="0.66642719660042526"/>
          <c:h val="5.049688546447952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9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31200" y="152399"/>
            <a:ext cx="5943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53923"/>
            <a:ext cx="20116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1200" y="2052960"/>
            <a:ext cx="5943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1600" y="2052960"/>
            <a:ext cx="18973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47319"/>
            <a:ext cx="20116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31200" y="147319"/>
            <a:ext cx="5868138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88400" y="274639"/>
            <a:ext cx="502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31200" y="152399"/>
            <a:ext cx="5943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53923"/>
            <a:ext cx="20116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399" y="2892277"/>
            <a:ext cx="4800603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143000" y="2892277"/>
            <a:ext cx="18973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719072"/>
            <a:ext cx="12115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719072"/>
            <a:ext cx="12115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722438"/>
            <a:ext cx="12120564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438400"/>
            <a:ext cx="12120564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722438"/>
            <a:ext cx="1212532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438400"/>
            <a:ext cx="1212532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50919"/>
            <a:ext cx="2649540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31200" y="150876"/>
            <a:ext cx="5943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457200" y="152400"/>
            <a:ext cx="20116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304801"/>
            <a:ext cx="17602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79256" y="2130552"/>
            <a:ext cx="502005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1479256" y="457200"/>
            <a:ext cx="502698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743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1031200" y="150876"/>
            <a:ext cx="5943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52400"/>
            <a:ext cx="20116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88400" y="2133600"/>
            <a:ext cx="5029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4/16/2014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488400" y="460248"/>
            <a:ext cx="5029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1634971"/>
            <a:ext cx="2649540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199" y="152401"/>
            <a:ext cx="26442141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355847"/>
            <a:ext cx="2514378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719071"/>
            <a:ext cx="25223679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2664" y="6356350"/>
            <a:ext cx="640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4/16/2014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0" y="6356350"/>
            <a:ext cx="10058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704040" y="6355080"/>
            <a:ext cx="174889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705" y="-102457"/>
            <a:ext cx="907537" cy="144288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516600" y="504854"/>
            <a:ext cx="914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Catholic University Of America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25116" y="474078"/>
            <a:ext cx="87188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dirty="0"/>
              <a:t>Renovation to Father O’Connell</a:t>
            </a:r>
            <a:r>
              <a:rPr lang="en-US" sz="2400" dirty="0"/>
              <a:t> </a:t>
            </a:r>
            <a:r>
              <a:rPr lang="en-US" sz="3200" dirty="0"/>
              <a:t>Hall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6" y="1676400"/>
            <a:ext cx="86868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sz="4000" dirty="0" smtClean="0"/>
              <a:t>Penn State University</a:t>
            </a:r>
          </a:p>
          <a:p>
            <a:pPr algn="ctr"/>
            <a:r>
              <a:rPr lang="en-US" sz="4000" dirty="0" smtClean="0"/>
              <a:t>Kevin Andreone</a:t>
            </a:r>
          </a:p>
          <a:p>
            <a:pPr algn="ctr"/>
            <a:r>
              <a:rPr lang="en-US" sz="4000" dirty="0" smtClean="0"/>
              <a:t>Mechanical Option</a:t>
            </a:r>
          </a:p>
          <a:p>
            <a:pPr algn="ctr"/>
            <a:r>
              <a:rPr lang="en-US" sz="4000" dirty="0" smtClean="0"/>
              <a:t>Advisor: Dr. Laura Miller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IMG_06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1515"/>
          <a:stretch>
            <a:fillRect/>
          </a:stretch>
        </p:blipFill>
        <p:spPr>
          <a:xfrm>
            <a:off x="10058400" y="1836682"/>
            <a:ext cx="7315200" cy="4716518"/>
          </a:xfrm>
          <a:prstGeom prst="rect">
            <a:avLst/>
          </a:prstGeom>
          <a:ln w="38100"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0" y="1741872"/>
            <a:ext cx="6332303" cy="4887528"/>
          </a:xfrm>
          <a:prstGeom prst="rect">
            <a:avLst/>
          </a:prstGeom>
          <a:ln w="3810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144000" y="443298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Senior Thesis 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705" y="-102457"/>
            <a:ext cx="907537" cy="1442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8338424" y="1614694"/>
            <a:ext cx="4507832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Microturbine</a:t>
            </a:r>
          </a:p>
          <a:p>
            <a:endParaRPr lang="en-US" b="1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Produce lowest power(15-250KW)</a:t>
            </a:r>
            <a:endParaRPr lang="en-US" b="1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electrical Efficiency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Maintenance Cost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2846256" y="1614693"/>
            <a:ext cx="4343400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Capstone C30 Microturbine </a:t>
            </a:r>
            <a:endParaRPr lang="en-US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256" y="2041658"/>
            <a:ext cx="3950076" cy="451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 Heat Rate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5" descr="C:\Users\kpa5028\Desktop\Pictur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0" y="3733800"/>
            <a:ext cx="3581400" cy="29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7503464"/>
              </p:ext>
            </p:extLst>
          </p:nvPr>
        </p:nvGraphicFramePr>
        <p:xfrm>
          <a:off x="9955750" y="1865203"/>
          <a:ext cx="7520499" cy="411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val 20"/>
          <p:cNvSpPr/>
          <p:nvPr/>
        </p:nvSpPr>
        <p:spPr>
          <a:xfrm>
            <a:off x="13542169" y="4914900"/>
            <a:ext cx="114300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1430000" y="4819650"/>
            <a:ext cx="114300" cy="1143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930037226"/>
              </p:ext>
            </p:extLst>
          </p:nvPr>
        </p:nvGraphicFramePr>
        <p:xfrm>
          <a:off x="10668000" y="1828800"/>
          <a:ext cx="6096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CHP Demands 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Questions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3" name="Picture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31400" y="1752600"/>
            <a:ext cx="1981199" cy="1501075"/>
          </a:xfrm>
          <a:prstGeom prst="rect">
            <a:avLst/>
          </a:prstGeom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8338424" y="1614695"/>
            <a:ext cx="4507832" cy="4427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January Sample Calculations</a:t>
            </a:r>
          </a:p>
          <a:p>
            <a:endParaRPr lang="en-US" sz="2000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3352800"/>
            <a:ext cx="8458200" cy="300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Heating Demands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048438195"/>
              </p:ext>
            </p:extLst>
          </p:nvPr>
        </p:nvGraphicFramePr>
        <p:xfrm>
          <a:off x="10694284" y="1828801"/>
          <a:ext cx="6069716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CHP Demands 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31400" y="1752600"/>
            <a:ext cx="1981199" cy="1501075"/>
          </a:xfrm>
          <a:prstGeom prst="rect">
            <a:avLst/>
          </a:prstGeom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8338424" y="1614695"/>
            <a:ext cx="4507832" cy="4427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January Sample Calculations</a:t>
            </a:r>
          </a:p>
          <a:p>
            <a:endParaRPr lang="en-US" sz="2000" dirty="0" smtClean="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3352800"/>
            <a:ext cx="8458200" cy="300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Cooling Demands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6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211162741"/>
              </p:ext>
            </p:extLst>
          </p:nvPr>
        </p:nvGraphicFramePr>
        <p:xfrm>
          <a:off x="10706100" y="1828800"/>
          <a:ext cx="6057900" cy="46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CHP Demands 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31400" y="1752600"/>
            <a:ext cx="1981199" cy="1501075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338424" y="1614695"/>
            <a:ext cx="4507832" cy="4427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January Sample Calculations</a:t>
            </a:r>
          </a:p>
          <a:p>
            <a:endParaRPr lang="en-US" sz="2000" dirty="0" smtClean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3352800"/>
            <a:ext cx="8458200" cy="300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Power Demands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083787516"/>
              </p:ext>
            </p:extLst>
          </p:nvPr>
        </p:nvGraphicFramePr>
        <p:xfrm>
          <a:off x="10668000" y="1828800"/>
          <a:ext cx="6099616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CHP Demands  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31400" y="1752600"/>
            <a:ext cx="1981199" cy="1501075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338424" y="1614695"/>
            <a:ext cx="4507832" cy="44270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January Sample Calculations</a:t>
            </a:r>
          </a:p>
          <a:p>
            <a:endParaRPr lang="en-US" sz="2000" dirty="0" smtClean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3352800"/>
            <a:ext cx="8458200" cy="300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Useful Waste Heat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1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8669000" y="2057400"/>
            <a:ext cx="8161559" cy="1827328"/>
            <a:chOff x="18745200" y="1901279"/>
            <a:chExt cx="8161559" cy="1827328"/>
          </a:xfrm>
        </p:grpSpPr>
        <p:sp>
          <p:nvSpPr>
            <p:cNvPr id="19" name="TextBox 18"/>
            <p:cNvSpPr txBox="1"/>
            <p:nvPr/>
          </p:nvSpPr>
          <p:spPr>
            <a:xfrm>
              <a:off x="18745200" y="1901279"/>
              <a:ext cx="33489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PEUF </a:t>
              </a:r>
              <a:r>
                <a:rPr lang="en-US" baseline="-25000" dirty="0" smtClean="0"/>
                <a:t>SHP</a:t>
              </a:r>
              <a:r>
                <a:rPr lang="en-US" dirty="0" smtClean="0"/>
                <a:t>=</a:t>
              </a:r>
              <a:r>
                <a:rPr lang="en-US" dirty="0" smtClean="0">
                  <a:latin typeface="Symbol" pitchFamily="18" charset="2"/>
                </a:rPr>
                <a:t> h</a:t>
              </a:r>
              <a:r>
                <a:rPr lang="en-US" sz="1200" baseline="-25000" dirty="0" smtClean="0"/>
                <a:t>GTD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B</a:t>
              </a:r>
              <a:r>
                <a:rPr lang="en-US" dirty="0" smtClean="0"/>
                <a:t>(1 + </a:t>
              </a:r>
              <a:r>
                <a:rPr lang="en-US" dirty="0" smtClean="0">
                  <a:latin typeface="Symbol" pitchFamily="18" charset="2"/>
                </a:rPr>
                <a:t>l </a:t>
              </a:r>
              <a:r>
                <a:rPr lang="en-US" baseline="-25000" dirty="0" smtClean="0"/>
                <a:t>D</a:t>
              </a:r>
              <a:r>
                <a:rPr lang="en-US" dirty="0" smtClean="0"/>
                <a:t>)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       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B</a:t>
              </a:r>
              <a:r>
                <a:rPr lang="en-US" dirty="0" smtClean="0"/>
                <a:t> + 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sz="1200" baseline="-25000" dirty="0" smtClean="0"/>
                <a:t>GTD</a:t>
              </a:r>
              <a:r>
                <a:rPr lang="en-US" dirty="0" smtClean="0">
                  <a:latin typeface="Symbol" pitchFamily="18" charset="2"/>
                </a:rPr>
                <a:t>l </a:t>
              </a:r>
              <a:r>
                <a:rPr lang="en-US" baseline="-25000" dirty="0" smtClean="0"/>
                <a:t>D</a:t>
              </a: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040600" y="2286000"/>
              <a:ext cx="16744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3469600" y="2070555"/>
              <a:ext cx="34371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PEUF </a:t>
              </a:r>
              <a:r>
                <a:rPr lang="en-US" baseline="-25000" dirty="0" smtClean="0"/>
                <a:t>CHP</a:t>
              </a:r>
              <a:r>
                <a:rPr lang="en-US" dirty="0" smtClean="0"/>
                <a:t>= 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eCHP</a:t>
              </a:r>
              <a:r>
                <a:rPr lang="en-US" dirty="0" smtClean="0"/>
                <a:t>( 1 + </a:t>
              </a:r>
              <a:r>
                <a:rPr lang="en-US" dirty="0" smtClean="0">
                  <a:latin typeface="Symbol" pitchFamily="18" charset="2"/>
                </a:rPr>
                <a:t>l </a:t>
              </a:r>
              <a:r>
                <a:rPr lang="en-US" baseline="-25000" dirty="0" smtClean="0"/>
                <a:t>D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745200" y="2959166"/>
              <a:ext cx="78963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PEUF </a:t>
              </a:r>
              <a:r>
                <a:rPr lang="en-US" baseline="-25000" dirty="0" smtClean="0"/>
                <a:t>Hybrid</a:t>
              </a:r>
              <a:r>
                <a:rPr lang="en-US" dirty="0" smtClean="0"/>
                <a:t> =                 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CHP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GTD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B</a:t>
              </a:r>
              <a:r>
                <a:rPr lang="en-US" dirty="0" smtClean="0"/>
                <a:t>  (1 + </a:t>
              </a:r>
              <a:r>
                <a:rPr lang="en-US" dirty="0" smtClean="0">
                  <a:latin typeface="Symbol" pitchFamily="18" charset="2"/>
                </a:rPr>
                <a:t>l</a:t>
              </a:r>
              <a:r>
                <a:rPr lang="en-US" baseline="-25000" dirty="0" smtClean="0"/>
                <a:t>D</a:t>
              </a:r>
              <a:r>
                <a:rPr lang="en-US" dirty="0" smtClean="0"/>
                <a:t> )                    </a:t>
              </a:r>
            </a:p>
            <a:p>
              <a:r>
                <a:rPr lang="en-US" dirty="0" smtClean="0"/>
                <a:t>                       (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CHP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B</a:t>
              </a:r>
              <a:r>
                <a:rPr lang="en-US" dirty="0" smtClean="0"/>
                <a:t>f</a:t>
              </a:r>
              <a:r>
                <a:rPr lang="en-US" baseline="-25000" dirty="0" smtClean="0"/>
                <a:t>eD</a:t>
              </a:r>
              <a:r>
                <a:rPr lang="en-US" dirty="0" smtClean="0"/>
                <a:t>,</a:t>
              </a:r>
              <a:r>
                <a:rPr lang="en-US" baseline="-25000" dirty="0" smtClean="0"/>
                <a:t>GTD </a:t>
              </a:r>
              <a:r>
                <a:rPr lang="en-US" dirty="0" smtClean="0"/>
                <a:t>+ 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GTD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B</a:t>
              </a:r>
              <a:r>
                <a:rPr lang="en-US" dirty="0" smtClean="0"/>
                <a:t>f</a:t>
              </a:r>
              <a:r>
                <a:rPr lang="en-US" baseline="-25000" dirty="0" smtClean="0"/>
                <a:t>eD</a:t>
              </a:r>
              <a:r>
                <a:rPr lang="en-US" dirty="0" smtClean="0"/>
                <a:t>,</a:t>
              </a:r>
              <a:r>
                <a:rPr lang="en-US" baseline="-25000" dirty="0" smtClean="0"/>
                <a:t>CHP </a:t>
              </a:r>
              <a:r>
                <a:rPr lang="en-US" dirty="0" smtClean="0"/>
                <a:t>+ 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GTD</a:t>
              </a:r>
              <a:r>
                <a:rPr lang="en-US" dirty="0" smtClean="0">
                  <a:latin typeface="Symbol" pitchFamily="18" charset="2"/>
                </a:rPr>
                <a:t>h</a:t>
              </a:r>
              <a:r>
                <a:rPr lang="en-US" baseline="-25000" dirty="0" smtClean="0"/>
                <a:t>CHP </a:t>
              </a:r>
              <a:r>
                <a:rPr lang="en-US" dirty="0" smtClean="0">
                  <a:latin typeface="Symbol" pitchFamily="18" charset="2"/>
                </a:rPr>
                <a:t>l</a:t>
              </a:r>
              <a:r>
                <a:rPr lang="en-US" baseline="-25000" dirty="0" smtClean="0"/>
                <a:t> QD, B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20497800" y="3343886"/>
              <a:ext cx="5943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8288000" y="1676399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CHP vs SHP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25832"/>
              </p:ext>
            </p:extLst>
          </p:nvPr>
        </p:nvGraphicFramePr>
        <p:xfrm>
          <a:off x="20574000" y="4267200"/>
          <a:ext cx="4701794" cy="2317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416"/>
                <a:gridCol w="826689"/>
                <a:gridCol w="826689"/>
              </a:tblGrid>
              <a:tr h="2893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CHP INPUT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>
                          <a:effectLst/>
                        </a:rPr>
                        <a:t>ή</a:t>
                      </a:r>
                      <a:r>
                        <a:rPr lang="en-US" sz="1500" u="none" strike="noStrike" baseline="-25000">
                          <a:effectLst/>
                        </a:rPr>
                        <a:t>CHP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0.26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KW Produced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kw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8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Net Heat Rate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13100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btu/kw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>
                          <a:effectLst/>
                        </a:rPr>
                        <a:t>ή</a:t>
                      </a:r>
                      <a:r>
                        <a:rPr lang="en-US" sz="1500" u="none" strike="noStrike" baseline="-25000">
                          <a:effectLst/>
                        </a:rPr>
                        <a:t>HRU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 dirty="0">
                          <a:effectLst/>
                        </a:rPr>
                        <a:t>ή</a:t>
                      </a:r>
                      <a:r>
                        <a:rPr lang="en-US" sz="1500" u="none" strike="noStrike" baseline="-25000" dirty="0">
                          <a:effectLst/>
                        </a:rPr>
                        <a:t>B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0.84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>
                          <a:effectLst/>
                        </a:rPr>
                        <a:t>ή</a:t>
                      </a:r>
                      <a:r>
                        <a:rPr lang="en-US" sz="1500" u="none" strike="noStrike" baseline="-25000">
                          <a:effectLst/>
                        </a:rPr>
                        <a:t>GTD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Absorption Chiller COP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Fuel Utilization Efficiency</a:t>
            </a: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521974"/>
              </p:ext>
            </p:extLst>
          </p:nvPr>
        </p:nvGraphicFramePr>
        <p:xfrm>
          <a:off x="10271319" y="1676401"/>
          <a:ext cx="649268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1506209" y="2442119"/>
            <a:ext cx="1600195" cy="3727822"/>
            <a:chOff x="10867192" y="1870501"/>
            <a:chExt cx="1459827" cy="485687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2327019" y="1870501"/>
              <a:ext cx="0" cy="483509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1770895" y="1870504"/>
              <a:ext cx="0" cy="485687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867192" y="1870504"/>
              <a:ext cx="0" cy="48350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60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8288000" y="1676399"/>
            <a:ext cx="8686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Primary Fuel Utilization Efficiency (PUEF)</a:t>
            </a:r>
          </a:p>
          <a:p>
            <a:r>
              <a:rPr lang="el-GR" sz="2000" dirty="0"/>
              <a:t>λ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&lt; 0.7 SHP has a higher PUEF</a:t>
            </a:r>
            <a:endParaRPr lang="en-US" sz="2000" baseline="-25000" dirty="0"/>
          </a:p>
          <a:p>
            <a:r>
              <a:rPr lang="el-GR" sz="2000" dirty="0"/>
              <a:t>λ</a:t>
            </a:r>
            <a:r>
              <a:rPr lang="en-US" sz="2000" baseline="-25000" dirty="0"/>
              <a:t>D</a:t>
            </a:r>
            <a:r>
              <a:rPr lang="en-US" sz="2000" dirty="0"/>
              <a:t> </a:t>
            </a:r>
            <a:r>
              <a:rPr lang="en-US" sz="2000" dirty="0" smtClean="0"/>
              <a:t>&gt; 0.7 CHP has a higher PUEF</a:t>
            </a:r>
          </a:p>
          <a:p>
            <a:r>
              <a:rPr lang="el-GR" sz="2000" dirty="0"/>
              <a:t>λ</a:t>
            </a:r>
            <a:r>
              <a:rPr lang="en-US" sz="2000" baseline="-25000" dirty="0"/>
              <a:t>D</a:t>
            </a:r>
            <a:r>
              <a:rPr lang="en-US" sz="2000" dirty="0"/>
              <a:t> </a:t>
            </a:r>
            <a:r>
              <a:rPr lang="en-US" sz="2000" dirty="0" smtClean="0"/>
              <a:t>&gt; 1.7 start over producing electricity and start to lose money</a:t>
            </a:r>
          </a:p>
          <a:p>
            <a:r>
              <a:rPr lang="el-GR" sz="2000" dirty="0"/>
              <a:t>λ</a:t>
            </a:r>
            <a:r>
              <a:rPr lang="en-US" sz="2000" baseline="-25000" dirty="0"/>
              <a:t>D</a:t>
            </a:r>
            <a:r>
              <a:rPr lang="en-US" sz="2000" dirty="0"/>
              <a:t> =</a:t>
            </a:r>
            <a:r>
              <a:rPr lang="en-US" sz="2000" dirty="0" smtClean="0"/>
              <a:t> 2.3 maximum PUEF and </a:t>
            </a:r>
            <a:r>
              <a:rPr lang="en-US" sz="2000" dirty="0"/>
              <a:t>p</a:t>
            </a:r>
            <a:r>
              <a:rPr lang="en-US" sz="2000" dirty="0" smtClean="0"/>
              <a:t>ercent fuel savings ratio</a:t>
            </a:r>
            <a:endParaRPr lang="en-US" sz="2000" dirty="0"/>
          </a:p>
          <a:p>
            <a:r>
              <a:rPr lang="el-GR" sz="2000" dirty="0"/>
              <a:t>λ</a:t>
            </a:r>
            <a:r>
              <a:rPr lang="en-US" sz="2000" baseline="-25000" dirty="0"/>
              <a:t>D</a:t>
            </a:r>
            <a:r>
              <a:rPr lang="en-US" sz="2000" dirty="0"/>
              <a:t> &lt; </a:t>
            </a:r>
            <a:r>
              <a:rPr lang="en-US" sz="2000" dirty="0" smtClean="0"/>
              <a:t>2.3 start supplemental boiler and PFESR starts to decline but still positive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12350"/>
              </p:ext>
            </p:extLst>
          </p:nvPr>
        </p:nvGraphicFramePr>
        <p:xfrm>
          <a:off x="20574000" y="4267200"/>
          <a:ext cx="4701794" cy="2317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416"/>
                <a:gridCol w="826689"/>
                <a:gridCol w="826689"/>
              </a:tblGrid>
              <a:tr h="2893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CHP INPUT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>
                          <a:effectLst/>
                        </a:rPr>
                        <a:t>ή</a:t>
                      </a:r>
                      <a:r>
                        <a:rPr lang="en-US" sz="1500" u="none" strike="noStrike" baseline="-25000">
                          <a:effectLst/>
                        </a:rPr>
                        <a:t>CHP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0.26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KW Produced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kw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8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Net Heat Rate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13100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btu/kw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>
                          <a:effectLst/>
                        </a:rPr>
                        <a:t>ή</a:t>
                      </a:r>
                      <a:r>
                        <a:rPr lang="en-US" sz="1500" u="none" strike="noStrike" baseline="-25000">
                          <a:effectLst/>
                        </a:rPr>
                        <a:t>HRU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 dirty="0">
                          <a:effectLst/>
                        </a:rPr>
                        <a:t>ή</a:t>
                      </a:r>
                      <a:r>
                        <a:rPr lang="en-US" sz="1500" u="none" strike="noStrike" baseline="-25000" dirty="0">
                          <a:effectLst/>
                        </a:rPr>
                        <a:t>B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0.84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>
                          <a:effectLst/>
                        </a:rPr>
                        <a:t>ή</a:t>
                      </a:r>
                      <a:r>
                        <a:rPr lang="en-US" sz="1500" u="none" strike="noStrike" baseline="-25000">
                          <a:effectLst/>
                        </a:rPr>
                        <a:t>GTD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Absorption Chiller COP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Fuel Utilization Efficiency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506209" y="2442119"/>
            <a:ext cx="1600195" cy="3727822"/>
            <a:chOff x="10867192" y="1870501"/>
            <a:chExt cx="1459827" cy="4856873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2327019" y="1870501"/>
              <a:ext cx="0" cy="483509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1770895" y="1870504"/>
              <a:ext cx="0" cy="485687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867192" y="1870504"/>
              <a:ext cx="0" cy="48350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884855"/>
              </p:ext>
            </p:extLst>
          </p:nvPr>
        </p:nvGraphicFramePr>
        <p:xfrm>
          <a:off x="10271319" y="1676401"/>
          <a:ext cx="649268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61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Primary Fuel Utilization Efficiency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846219"/>
              </p:ext>
            </p:extLst>
          </p:nvPr>
        </p:nvGraphicFramePr>
        <p:xfrm>
          <a:off x="9982200" y="1676400"/>
          <a:ext cx="7162800" cy="4524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288000" y="1676399"/>
            <a:ext cx="8686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Primary Fuel Utilization Efficiency (PUEF)</a:t>
            </a:r>
          </a:p>
          <a:p>
            <a:r>
              <a:rPr lang="el-GR" sz="2000" dirty="0"/>
              <a:t>λ</a:t>
            </a:r>
            <a:r>
              <a:rPr lang="en-US" sz="2000" baseline="-25000" dirty="0" smtClean="0"/>
              <a:t>D</a:t>
            </a:r>
            <a:r>
              <a:rPr lang="en-US" sz="2000" dirty="0" smtClean="0"/>
              <a:t> &lt; 0.7 SHP has a higher PUEF</a:t>
            </a:r>
            <a:endParaRPr lang="en-US" sz="2000" baseline="-25000" dirty="0"/>
          </a:p>
          <a:p>
            <a:r>
              <a:rPr lang="el-GR" sz="2000" dirty="0"/>
              <a:t>λ</a:t>
            </a:r>
            <a:r>
              <a:rPr lang="en-US" sz="2000" baseline="-25000" dirty="0"/>
              <a:t>D</a:t>
            </a:r>
            <a:r>
              <a:rPr lang="en-US" sz="2000" dirty="0"/>
              <a:t> </a:t>
            </a:r>
            <a:r>
              <a:rPr lang="en-US" sz="2000" dirty="0" smtClean="0"/>
              <a:t>&gt; 0.7 CHP has a higher PUEF</a:t>
            </a:r>
          </a:p>
          <a:p>
            <a:r>
              <a:rPr lang="el-GR" sz="2000" dirty="0"/>
              <a:t>λ</a:t>
            </a:r>
            <a:r>
              <a:rPr lang="en-US" sz="2000" baseline="-25000" dirty="0"/>
              <a:t>D</a:t>
            </a:r>
            <a:r>
              <a:rPr lang="en-US" sz="2000" dirty="0"/>
              <a:t> </a:t>
            </a:r>
            <a:r>
              <a:rPr lang="en-US" sz="2000" dirty="0" smtClean="0"/>
              <a:t>&gt; 1.7 start over producing electricity and start to lose money</a:t>
            </a:r>
          </a:p>
          <a:p>
            <a:r>
              <a:rPr lang="el-GR" sz="2000" dirty="0"/>
              <a:t>λ</a:t>
            </a:r>
            <a:r>
              <a:rPr lang="en-US" sz="2000" baseline="-25000" dirty="0"/>
              <a:t>D</a:t>
            </a:r>
            <a:r>
              <a:rPr lang="en-US" sz="2000" dirty="0"/>
              <a:t> =</a:t>
            </a:r>
            <a:r>
              <a:rPr lang="en-US" sz="2000" dirty="0" smtClean="0"/>
              <a:t> 2.3 maximum PUEF and </a:t>
            </a:r>
            <a:r>
              <a:rPr lang="en-US" sz="2000" dirty="0"/>
              <a:t>p</a:t>
            </a:r>
            <a:r>
              <a:rPr lang="en-US" sz="2000" dirty="0" smtClean="0"/>
              <a:t>ercent fuel savings ratio</a:t>
            </a:r>
            <a:endParaRPr lang="en-US" sz="2000" dirty="0"/>
          </a:p>
          <a:p>
            <a:r>
              <a:rPr lang="el-GR" sz="2000" dirty="0"/>
              <a:t>λ</a:t>
            </a:r>
            <a:r>
              <a:rPr lang="en-US" sz="2000" baseline="-25000" dirty="0"/>
              <a:t>D</a:t>
            </a:r>
            <a:r>
              <a:rPr lang="en-US" sz="2000" dirty="0"/>
              <a:t> &lt; </a:t>
            </a:r>
            <a:r>
              <a:rPr lang="en-US" sz="2000" dirty="0" smtClean="0"/>
              <a:t>2.3 start supplemental boiler and PFESR starts to decline but still positive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441818"/>
              </p:ext>
            </p:extLst>
          </p:nvPr>
        </p:nvGraphicFramePr>
        <p:xfrm>
          <a:off x="20574000" y="4267200"/>
          <a:ext cx="4701794" cy="2317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416"/>
                <a:gridCol w="826689"/>
                <a:gridCol w="826689"/>
              </a:tblGrid>
              <a:tr h="2893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900" u="none" strike="noStrike" dirty="0">
                          <a:effectLst/>
                        </a:rPr>
                        <a:t>CHP INPUT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 dirty="0">
                          <a:effectLst/>
                        </a:rPr>
                        <a:t>ή</a:t>
                      </a:r>
                      <a:r>
                        <a:rPr lang="en-US" sz="1500" u="none" strike="noStrike" baseline="-25000" dirty="0">
                          <a:effectLst/>
                        </a:rPr>
                        <a:t>CHP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0.26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8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KW Produced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kw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834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Net Heat Rate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>
                          <a:effectLst/>
                        </a:rPr>
                        <a:t>13100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>
                          <a:effectLst/>
                        </a:rPr>
                        <a:t>btu/kw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>
                          <a:effectLst/>
                        </a:rPr>
                        <a:t>ή</a:t>
                      </a:r>
                      <a:r>
                        <a:rPr lang="en-US" sz="1500" u="none" strike="noStrike" baseline="-25000">
                          <a:effectLst/>
                        </a:rPr>
                        <a:t>HRU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 dirty="0">
                          <a:effectLst/>
                        </a:rPr>
                        <a:t>ή</a:t>
                      </a:r>
                      <a:r>
                        <a:rPr lang="en-US" sz="1500" u="none" strike="noStrike" baseline="-25000" dirty="0">
                          <a:effectLst/>
                        </a:rPr>
                        <a:t>B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0.84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008">
                <a:tc>
                  <a:txBody>
                    <a:bodyPr/>
                    <a:lstStyle/>
                    <a:p>
                      <a:pPr algn="l" fontAlgn="b"/>
                      <a:r>
                        <a:rPr lang="el-GR" sz="1500" u="none" strike="noStrike">
                          <a:effectLst/>
                        </a:rPr>
                        <a:t>ή</a:t>
                      </a:r>
                      <a:r>
                        <a:rPr lang="en-US" sz="1500" u="none" strike="noStrike" baseline="-25000">
                          <a:effectLst/>
                        </a:rPr>
                        <a:t>GTD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0.33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25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Absorption Chiller COP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0.7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0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786125072"/>
              </p:ext>
            </p:extLst>
          </p:nvPr>
        </p:nvGraphicFramePr>
        <p:xfrm>
          <a:off x="10274099" y="1828800"/>
          <a:ext cx="6883803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0" y="167639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Cost Analysis</a:t>
            </a:r>
          </a:p>
          <a:p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973800" y="3436478"/>
            <a:ext cx="7543801" cy="11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8669869"/>
              </p:ext>
            </p:extLst>
          </p:nvPr>
        </p:nvGraphicFramePr>
        <p:xfrm>
          <a:off x="10274099" y="1828800"/>
          <a:ext cx="6883803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0" y="2743200"/>
            <a:ext cx="78867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0" y="167639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Payback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6" y="1676400"/>
            <a:ext cx="8686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Building Overview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Existing Mechanical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Combined Heat and Power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Recommendations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0" y="443298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 Overview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144000" y="1676399"/>
            <a:ext cx="4343400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>
                <a:effectLst/>
              </a:rPr>
              <a:t>General Building Data</a:t>
            </a:r>
            <a:endParaRPr lang="en-US" dirty="0">
              <a:effectLst/>
            </a:endParaRPr>
          </a:p>
          <a:p>
            <a:r>
              <a:rPr lang="en-US" sz="2000" dirty="0" smtClean="0">
                <a:effectLst/>
              </a:rPr>
              <a:t>Location:</a:t>
            </a:r>
          </a:p>
          <a:p>
            <a:r>
              <a:rPr lang="en-US" sz="2000" dirty="0" smtClean="0">
                <a:effectLst/>
              </a:rPr>
              <a:t>Size:</a:t>
            </a:r>
          </a:p>
          <a:p>
            <a:r>
              <a:rPr lang="en-US" sz="2000" dirty="0" smtClean="0">
                <a:effectLst/>
              </a:rPr>
              <a:t>Height:</a:t>
            </a:r>
          </a:p>
          <a:p>
            <a:r>
              <a:rPr lang="en-US" sz="2000" dirty="0" smtClean="0">
                <a:effectLst/>
              </a:rPr>
              <a:t>Construction Dates:</a:t>
            </a:r>
          </a:p>
          <a:p>
            <a:r>
              <a:rPr lang="en-US" sz="2000" dirty="0" smtClean="0">
                <a:effectLst/>
              </a:rPr>
              <a:t>Cost:</a:t>
            </a:r>
          </a:p>
          <a:p>
            <a:r>
              <a:rPr lang="en-US" sz="2000" dirty="0" smtClean="0">
                <a:effectLst/>
              </a:rPr>
              <a:t>Occupancy</a:t>
            </a:r>
          </a:p>
          <a:p>
            <a:endParaRPr lang="en-US" sz="2000" dirty="0"/>
          </a:p>
          <a:p>
            <a:r>
              <a:rPr lang="en-US" sz="2000" b="1" u="sng" dirty="0" smtClean="0"/>
              <a:t>Project Team</a:t>
            </a:r>
            <a:endParaRPr lang="en-US" sz="2000" dirty="0"/>
          </a:p>
          <a:p>
            <a:r>
              <a:rPr lang="en-US" sz="2000" dirty="0" smtClean="0"/>
              <a:t>Owner:</a:t>
            </a:r>
          </a:p>
          <a:p>
            <a:r>
              <a:rPr lang="en-US" sz="2000" dirty="0" smtClean="0"/>
              <a:t>Architect:</a:t>
            </a:r>
            <a:endParaRPr lang="en-US" sz="2000" dirty="0"/>
          </a:p>
          <a:p>
            <a:r>
              <a:rPr lang="en-US" sz="2000" dirty="0" smtClean="0"/>
              <a:t>MEP/FP Engineer:</a:t>
            </a:r>
          </a:p>
          <a:p>
            <a:r>
              <a:rPr lang="en-US" sz="2000" dirty="0" smtClean="0"/>
              <a:t>Structural Engineer:</a:t>
            </a:r>
            <a:endParaRPr lang="en-US" sz="2000" dirty="0"/>
          </a:p>
          <a:p>
            <a:r>
              <a:rPr lang="en-US" sz="2000" dirty="0" smtClean="0"/>
              <a:t>Civil Engineer:</a:t>
            </a:r>
          </a:p>
          <a:p>
            <a:r>
              <a:rPr lang="en-US" sz="2000" dirty="0" smtClean="0"/>
              <a:t>Project </a:t>
            </a:r>
            <a:r>
              <a:rPr lang="en-US" sz="2000" dirty="0"/>
              <a:t>Management</a:t>
            </a:r>
            <a:r>
              <a:rPr lang="en-US" sz="2000" dirty="0" smtClean="0"/>
              <a:t>:</a:t>
            </a:r>
            <a:endParaRPr lang="en-US" sz="2000" dirty="0"/>
          </a:p>
          <a:p>
            <a:endParaRPr lang="en-US" sz="2000" dirty="0" smtClean="0">
              <a:effectLst/>
            </a:endParaRPr>
          </a:p>
          <a:p>
            <a:endParaRPr lang="en-US" sz="2000" dirty="0">
              <a:effectLst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3716000" y="1676400"/>
            <a:ext cx="4572000" cy="5181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endParaRPr lang="en-US" b="1" u="sng" dirty="0" smtClean="0">
              <a:effectLst/>
            </a:endParaRPr>
          </a:p>
          <a:p>
            <a:r>
              <a:rPr lang="en-US" sz="2000" dirty="0" smtClean="0">
                <a:effectLst/>
              </a:rPr>
              <a:t>Washington</a:t>
            </a:r>
            <a:r>
              <a:rPr lang="en-US" sz="2000" dirty="0">
                <a:effectLst/>
              </a:rPr>
              <a:t>, DC</a:t>
            </a:r>
          </a:p>
          <a:p>
            <a:r>
              <a:rPr lang="en-US" sz="2000" dirty="0" smtClean="0">
                <a:effectLst/>
              </a:rPr>
              <a:t>54,000 </a:t>
            </a:r>
            <a:r>
              <a:rPr lang="en-US" sz="2000" dirty="0">
                <a:effectLst/>
              </a:rPr>
              <a:t>GSF</a:t>
            </a:r>
          </a:p>
          <a:p>
            <a:r>
              <a:rPr lang="en-US" sz="2000" dirty="0" smtClean="0">
                <a:effectLst/>
              </a:rPr>
              <a:t>4 </a:t>
            </a:r>
            <a:r>
              <a:rPr lang="en-US" sz="2000" dirty="0">
                <a:effectLst/>
              </a:rPr>
              <a:t>Stories above grade, 1 below</a:t>
            </a:r>
          </a:p>
          <a:p>
            <a:r>
              <a:rPr lang="en-US" sz="2000" dirty="0" smtClean="0">
                <a:effectLst/>
              </a:rPr>
              <a:t>July 2013-May </a:t>
            </a:r>
            <a:r>
              <a:rPr lang="en-US" sz="2000" dirty="0">
                <a:effectLst/>
              </a:rPr>
              <a:t>2014</a:t>
            </a:r>
          </a:p>
          <a:p>
            <a:r>
              <a:rPr lang="en-US" sz="2000" dirty="0" smtClean="0">
                <a:effectLst/>
              </a:rPr>
              <a:t>15 </a:t>
            </a:r>
            <a:r>
              <a:rPr lang="en-US" sz="2000" dirty="0">
                <a:effectLst/>
              </a:rPr>
              <a:t>million</a:t>
            </a:r>
          </a:p>
          <a:p>
            <a:r>
              <a:rPr lang="en-US" sz="2000" dirty="0" smtClean="0"/>
              <a:t>Administrative/Office</a:t>
            </a:r>
            <a:endParaRPr lang="en-US" sz="2000" dirty="0" smtClean="0">
              <a:effectLst/>
            </a:endParaRPr>
          </a:p>
          <a:p>
            <a:pPr algn="r"/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Catholic </a:t>
            </a:r>
            <a:r>
              <a:rPr lang="en-US" sz="2000" dirty="0"/>
              <a:t>University of </a:t>
            </a:r>
            <a:r>
              <a:rPr lang="en-US" sz="2000" dirty="0" smtClean="0"/>
              <a:t>America</a:t>
            </a:r>
          </a:p>
          <a:p>
            <a:r>
              <a:rPr lang="en-US" sz="2000" dirty="0" smtClean="0"/>
              <a:t>SmithGroupJJR</a:t>
            </a:r>
          </a:p>
          <a:p>
            <a:r>
              <a:rPr lang="en-US" sz="2000" dirty="0" smtClean="0"/>
              <a:t>SmithGroupJJR</a:t>
            </a:r>
            <a:endParaRPr lang="en-US" sz="2000" dirty="0"/>
          </a:p>
          <a:p>
            <a:r>
              <a:rPr lang="en-US" sz="2000" dirty="0"/>
              <a:t>McMullan &amp; Associates, Inc.</a:t>
            </a:r>
          </a:p>
          <a:p>
            <a:r>
              <a:rPr lang="en-US" sz="2000" dirty="0"/>
              <a:t>ADTEK</a:t>
            </a:r>
          </a:p>
          <a:p>
            <a:r>
              <a:rPr lang="en-US" sz="2000" dirty="0"/>
              <a:t>Mark G Anderson Consultants, Inc</a:t>
            </a:r>
            <a:r>
              <a:rPr lang="en-US" sz="2000" dirty="0" smtClean="0"/>
              <a:t>.</a:t>
            </a:r>
            <a:endParaRPr lang="en-US" sz="2000" b="1" u="sng" dirty="0"/>
          </a:p>
          <a:p>
            <a:pPr algn="r"/>
            <a:endParaRPr lang="en-US" sz="2000" dirty="0">
              <a:effectLst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8583574" y="1676400"/>
            <a:ext cx="4343400" cy="6073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>
                <a:effectLst/>
              </a:rPr>
              <a:t>Site Analysis</a:t>
            </a:r>
            <a:endParaRPr lang="en-US" dirty="0">
              <a:effectLst/>
            </a:endParaRPr>
          </a:p>
          <a:p>
            <a:endParaRPr lang="en-US" sz="2000" dirty="0" smtClean="0">
              <a:effectLst/>
            </a:endParaRPr>
          </a:p>
          <a:p>
            <a:endParaRPr lang="en-US" sz="2000" dirty="0">
              <a:effectLst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40400" y="2707084"/>
            <a:ext cx="8454976" cy="323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Emissions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380" y="2362200"/>
            <a:ext cx="8397240" cy="2836905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448800" y="5334000"/>
            <a:ext cx="9144000" cy="6028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800" dirty="0" smtClean="0"/>
              <a:t>Emissions Spreadsheet from EPA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Emissions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0" y="1676399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Emissions</a:t>
            </a:r>
          </a:p>
          <a:p>
            <a:endParaRPr lang="en-US" b="1" u="sng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400" y="2057400"/>
            <a:ext cx="4983480" cy="439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59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5116" y="167640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Combined Heat and Power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Recommendations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Electrical Breadth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C:\Users\kpa5028\Desktop\Pictur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302630"/>
            <a:ext cx="9144000" cy="37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631400" y="1676399"/>
            <a:ext cx="4507832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Emergency Power</a:t>
            </a:r>
          </a:p>
          <a:p>
            <a:endParaRPr lang="en-US" b="1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150 KW emergency generator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Duel fuel microturbine to replace emergency generator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Reduce payback period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8288000" y="1614693"/>
            <a:ext cx="4343400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Power Connection</a:t>
            </a:r>
          </a:p>
          <a:p>
            <a:endParaRPr lang="en-US" b="1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Replace Switchgear with </a:t>
            </a:r>
            <a:r>
              <a:rPr lang="en-US" dirty="0"/>
              <a:t>P</a:t>
            </a:r>
            <a:r>
              <a:rPr lang="en-US" dirty="0" smtClean="0"/>
              <a:t>arallel Switchgear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208/120V, 3PH-4W 3000A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Syncs power from two sources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Add 480V:208/120V transformer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Size wires and breakers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5116" y="167640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Combined Heat and Power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Recommendations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Recommendations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144000" y="1676399"/>
            <a:ext cx="9067800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>
                <a:effectLst/>
              </a:rPr>
              <a:t>Recommendations</a:t>
            </a:r>
          </a:p>
          <a:p>
            <a:endParaRPr lang="en-US" b="1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Economically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Do not recommend CHP System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14 year payback period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Not enough heat load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Environmentally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Recommend CHP system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Save 27% Fuel Consumption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Reduce Carbon footprint by 47%</a:t>
            </a:r>
          </a:p>
          <a:p>
            <a:endParaRPr lang="en-US" dirty="0">
              <a:effectLst/>
            </a:endParaRPr>
          </a:p>
          <a:p>
            <a:endParaRPr lang="en-US" sz="2000" dirty="0" smtClean="0"/>
          </a:p>
          <a:p>
            <a:endParaRPr lang="en-US" sz="2000" dirty="0" smtClean="0">
              <a:effectLst/>
            </a:endParaRPr>
          </a:p>
          <a:p>
            <a:endParaRPr lang="en-US" sz="2000" dirty="0">
              <a:effectLst/>
            </a:endParaRPr>
          </a:p>
        </p:txBody>
      </p:sp>
      <p:pic>
        <p:nvPicPr>
          <p:cNvPr id="12" name="Picture 11" descr="IMG_06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1515"/>
          <a:stretch>
            <a:fillRect/>
          </a:stretch>
        </p:blipFill>
        <p:spPr>
          <a:xfrm>
            <a:off x="18973800" y="1752600"/>
            <a:ext cx="7315200" cy="471651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99066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116" y="167640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Combined Heat and Power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Recommendations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Acknowledgments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144000" y="1676399"/>
            <a:ext cx="9067800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>
                <a:effectLst/>
              </a:rPr>
              <a:t>Thank You!</a:t>
            </a:r>
            <a:endParaRPr lang="en-US" dirty="0">
              <a:effectLst/>
            </a:endParaRPr>
          </a:p>
          <a:p>
            <a:endParaRPr lang="en-US" sz="2000" dirty="0" smtClean="0"/>
          </a:p>
          <a:p>
            <a:r>
              <a:rPr lang="en-US" sz="2000" b="1" dirty="0" smtClean="0"/>
              <a:t>Dr. Laura Miller</a:t>
            </a:r>
            <a:r>
              <a:rPr lang="en-US" sz="2000" dirty="0" smtClean="0"/>
              <a:t> – AE Senior Thesis Advisor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SmithGroupJJR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Dr. James </a:t>
            </a:r>
            <a:r>
              <a:rPr lang="en-US" sz="2000" b="1" dirty="0" err="1" smtClean="0"/>
              <a:t>Freihaut</a:t>
            </a:r>
            <a:r>
              <a:rPr lang="en-US" sz="2000" dirty="0" smtClean="0"/>
              <a:t> – Help with CHP systems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AE Faculty and Students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Friends and Family</a:t>
            </a:r>
            <a:endParaRPr lang="en-US" sz="2000" dirty="0" smtClean="0"/>
          </a:p>
          <a:p>
            <a:endParaRPr lang="en-US" sz="2000" dirty="0" smtClean="0">
              <a:effectLst/>
            </a:endParaRPr>
          </a:p>
          <a:p>
            <a:endParaRPr lang="en-US" sz="2000" dirty="0">
              <a:effectLst/>
            </a:endParaRPr>
          </a:p>
        </p:txBody>
      </p:sp>
      <p:pic>
        <p:nvPicPr>
          <p:cNvPr id="5" name="Picture 4" descr="IMG_06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1515"/>
          <a:stretch>
            <a:fillRect/>
          </a:stretch>
        </p:blipFill>
        <p:spPr>
          <a:xfrm>
            <a:off x="18973800" y="1752600"/>
            <a:ext cx="7315200" cy="471651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5666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116" y="1676400"/>
            <a:ext cx="868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Combined Heat and Power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Recommendations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Questions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144000" y="1676399"/>
            <a:ext cx="9067800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endParaRPr lang="en-US" sz="5400" b="1" u="sng" dirty="0" smtClean="0"/>
          </a:p>
          <a:p>
            <a:pPr algn="ctr"/>
            <a:endParaRPr lang="en-US" sz="5400" b="1" u="sng" dirty="0" smtClean="0"/>
          </a:p>
          <a:p>
            <a:pPr algn="ctr"/>
            <a:r>
              <a:rPr lang="en-US" sz="5400" b="1" u="sng" dirty="0" smtClean="0"/>
              <a:t>Questions?</a:t>
            </a:r>
            <a:endParaRPr lang="en-US" sz="2000" dirty="0" smtClean="0">
              <a:effectLst/>
            </a:endParaRPr>
          </a:p>
          <a:p>
            <a:endParaRPr lang="en-US" sz="2000" dirty="0">
              <a:effectLst/>
            </a:endParaRPr>
          </a:p>
        </p:txBody>
      </p:sp>
      <p:pic>
        <p:nvPicPr>
          <p:cNvPr id="5" name="Picture 4" descr="IMG_06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1515"/>
          <a:stretch>
            <a:fillRect/>
          </a:stretch>
        </p:blipFill>
        <p:spPr>
          <a:xfrm>
            <a:off x="18973800" y="1752600"/>
            <a:ext cx="7315200" cy="4716518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5666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Questions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07" y="2133600"/>
            <a:ext cx="443729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133600"/>
            <a:ext cx="8686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300" y="2133600"/>
            <a:ext cx="8471226" cy="411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9144000" y="1676399"/>
            <a:ext cx="9067800" cy="4572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>
                <a:effectLst/>
              </a:rPr>
              <a:t>Cost Analysis</a:t>
            </a:r>
            <a:endParaRPr lang="en-US" dirty="0">
              <a:effectLst/>
            </a:endParaRPr>
          </a:p>
          <a:p>
            <a:endParaRPr lang="en-US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91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Mechanical Systems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8414624" y="1614694"/>
            <a:ext cx="4216776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>
                <a:effectLst/>
              </a:rPr>
              <a:t>Air-Side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3 Existing AHU’s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East wing not in scope</a:t>
            </a:r>
          </a:p>
          <a:p>
            <a:r>
              <a:rPr lang="en-US" sz="2000" dirty="0" smtClean="0"/>
              <a:t>AHU-4 and AHU-6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Use VAV and Fan powered boxes with hot water reheat in basement and first floors</a:t>
            </a:r>
            <a:endParaRPr lang="en-US" sz="2000" dirty="0"/>
          </a:p>
          <a:p>
            <a:r>
              <a:rPr lang="en-US" sz="2000" dirty="0" smtClean="0"/>
              <a:t>AHU-5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Displacement ventilation on first floor for two story banquet </a:t>
            </a:r>
            <a:r>
              <a:rPr lang="en-US" sz="2000" dirty="0"/>
              <a:t>h</a:t>
            </a:r>
            <a:r>
              <a:rPr lang="en-US" sz="2000" dirty="0" smtClean="0"/>
              <a:t>all</a:t>
            </a:r>
            <a:endParaRPr lang="en-US" sz="2000" dirty="0"/>
          </a:p>
          <a:p>
            <a:r>
              <a:rPr lang="en-US" sz="2000" dirty="0" smtClean="0"/>
              <a:t>OAHU-1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Dedicated Outdoor AHU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Ventilates floors 2-4 and uses 4 pipe Fan Coil Units</a:t>
            </a:r>
            <a:endParaRPr lang="en-US" sz="2000" dirty="0" smtClean="0">
              <a:effectLst/>
            </a:endParaRPr>
          </a:p>
          <a:p>
            <a:endParaRPr lang="en-US" sz="2000" dirty="0">
              <a:effectLst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0383386" y="1524000"/>
            <a:ext cx="6914014" cy="5257800"/>
            <a:chOff x="666" y="0"/>
            <a:chExt cx="67440" cy="50131"/>
          </a:xfrm>
        </p:grpSpPr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666" y="0"/>
              <a:ext cx="62961" cy="50131"/>
              <a:chOff x="666" y="0"/>
              <a:chExt cx="62961" cy="5013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0"/>
                <a:ext cx="26289" cy="16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16" y="810"/>
                <a:ext cx="26397" cy="15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17907"/>
                <a:ext cx="26289" cy="15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56" y="17716"/>
                <a:ext cx="26671" cy="15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34711"/>
                <a:ext cx="26289" cy="15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56" y="34711"/>
                <a:ext cx="26657" cy="15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 Box 25"/>
              <p:cNvSpPr txBox="1">
                <a:spLocks noChangeArrowheads="1"/>
              </p:cNvSpPr>
              <p:nvPr/>
            </p:nvSpPr>
            <p:spPr bwMode="auto">
              <a:xfrm>
                <a:off x="666" y="1428"/>
                <a:ext cx="14478" cy="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Calibri"/>
                    <a:ea typeface="Calibri"/>
                    <a:cs typeface="Times New Roman"/>
                  </a:rPr>
                  <a:t>Basement Floor</a:t>
                </a:r>
                <a:endParaRPr lang="en-US" sz="12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6" name="Text Box 26"/>
              <p:cNvSpPr txBox="1">
                <a:spLocks noChangeArrowheads="1"/>
              </p:cNvSpPr>
              <p:nvPr/>
            </p:nvSpPr>
            <p:spPr bwMode="auto">
              <a:xfrm>
                <a:off x="41624" y="1428"/>
                <a:ext cx="10763" cy="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Calibri"/>
                    <a:ea typeface="Calibri"/>
                    <a:cs typeface="Times New Roman"/>
                  </a:rPr>
                  <a:t>1st Floor</a:t>
                </a:r>
                <a:endParaRPr lang="en-US" sz="12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7" name="Text Box 27"/>
              <p:cNvSpPr txBox="1">
                <a:spLocks noChangeArrowheads="1"/>
              </p:cNvSpPr>
              <p:nvPr/>
            </p:nvSpPr>
            <p:spPr bwMode="auto">
              <a:xfrm>
                <a:off x="2952" y="18954"/>
                <a:ext cx="10764" cy="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Calibri"/>
                    <a:ea typeface="Calibri"/>
                    <a:cs typeface="Times New Roman"/>
                  </a:rPr>
                  <a:t>2nd Floor</a:t>
                </a:r>
                <a:endParaRPr lang="en-US" sz="12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8" name="Text Box 28"/>
              <p:cNvSpPr txBox="1">
                <a:spLocks noChangeArrowheads="1"/>
              </p:cNvSpPr>
              <p:nvPr/>
            </p:nvSpPr>
            <p:spPr bwMode="auto">
              <a:xfrm>
                <a:off x="41624" y="19145"/>
                <a:ext cx="10763" cy="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Calibri"/>
                    <a:ea typeface="Calibri"/>
                    <a:cs typeface="Times New Roman"/>
                  </a:rPr>
                  <a:t>3rd Floor</a:t>
                </a:r>
                <a:endParaRPr lang="en-US" sz="12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9" name="Text Box 29"/>
              <p:cNvSpPr txBox="1">
                <a:spLocks noChangeArrowheads="1"/>
              </p:cNvSpPr>
              <p:nvPr/>
            </p:nvSpPr>
            <p:spPr bwMode="auto">
              <a:xfrm>
                <a:off x="3619" y="38766"/>
                <a:ext cx="10763" cy="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Calibri"/>
                    <a:ea typeface="Calibri"/>
                    <a:cs typeface="Times New Roman"/>
                  </a:rPr>
                  <a:t>4th Floor</a:t>
                </a:r>
                <a:endParaRPr lang="en-US" sz="12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1663" y="45205"/>
              <a:ext cx="1644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effectLst/>
                  <a:latin typeface="Calibri"/>
                  <a:ea typeface="Calibri"/>
                  <a:cs typeface="Times New Roman"/>
                </a:rPr>
                <a:t>(E)-Existing</a:t>
              </a:r>
              <a:endParaRPr lang="en-US" sz="12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25116" y="1676400"/>
            <a:ext cx="8686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Building Overview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Existing Mechanical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Combined Heat and Power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Recommendations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Existing Mechanical Systems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383386" y="1524000"/>
            <a:ext cx="6914014" cy="5257800"/>
            <a:chOff x="666" y="0"/>
            <a:chExt cx="67440" cy="50131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666" y="0"/>
              <a:ext cx="62961" cy="50131"/>
              <a:chOff x="666" y="0"/>
              <a:chExt cx="62961" cy="5013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0"/>
                <a:ext cx="26289" cy="160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16" y="810"/>
                <a:ext cx="26397" cy="15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17907"/>
                <a:ext cx="26289" cy="15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56" y="17716"/>
                <a:ext cx="26671" cy="15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" y="34711"/>
                <a:ext cx="26289" cy="15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56" y="34711"/>
                <a:ext cx="26657" cy="15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 Box 25"/>
              <p:cNvSpPr txBox="1">
                <a:spLocks noChangeArrowheads="1"/>
              </p:cNvSpPr>
              <p:nvPr/>
            </p:nvSpPr>
            <p:spPr bwMode="auto">
              <a:xfrm>
                <a:off x="666" y="1428"/>
                <a:ext cx="14478" cy="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Calibri"/>
                    <a:ea typeface="Calibri"/>
                    <a:cs typeface="Times New Roman"/>
                  </a:rPr>
                  <a:t>Basement Floor</a:t>
                </a:r>
                <a:endParaRPr lang="en-US" sz="12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6" name="Text Box 26"/>
              <p:cNvSpPr txBox="1">
                <a:spLocks noChangeArrowheads="1"/>
              </p:cNvSpPr>
              <p:nvPr/>
            </p:nvSpPr>
            <p:spPr bwMode="auto">
              <a:xfrm>
                <a:off x="41624" y="1428"/>
                <a:ext cx="10763" cy="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Calibri"/>
                    <a:ea typeface="Calibri"/>
                    <a:cs typeface="Times New Roman"/>
                  </a:rPr>
                  <a:t>1st Floor</a:t>
                </a:r>
                <a:endParaRPr lang="en-US" sz="12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7" name="Text Box 27"/>
              <p:cNvSpPr txBox="1">
                <a:spLocks noChangeArrowheads="1"/>
              </p:cNvSpPr>
              <p:nvPr/>
            </p:nvSpPr>
            <p:spPr bwMode="auto">
              <a:xfrm>
                <a:off x="2952" y="18954"/>
                <a:ext cx="10764" cy="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Calibri"/>
                    <a:ea typeface="Calibri"/>
                    <a:cs typeface="Times New Roman"/>
                  </a:rPr>
                  <a:t>2nd Floor</a:t>
                </a:r>
                <a:endParaRPr lang="en-US" sz="12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8" name="Text Box 28"/>
              <p:cNvSpPr txBox="1">
                <a:spLocks noChangeArrowheads="1"/>
              </p:cNvSpPr>
              <p:nvPr/>
            </p:nvSpPr>
            <p:spPr bwMode="auto">
              <a:xfrm>
                <a:off x="41624" y="19145"/>
                <a:ext cx="10763" cy="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Calibri"/>
                    <a:ea typeface="Calibri"/>
                    <a:cs typeface="Times New Roman"/>
                  </a:rPr>
                  <a:t>3rd Floor</a:t>
                </a:r>
                <a:endParaRPr lang="en-US" sz="12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9" name="Text Box 29"/>
              <p:cNvSpPr txBox="1">
                <a:spLocks noChangeArrowheads="1"/>
              </p:cNvSpPr>
              <p:nvPr/>
            </p:nvSpPr>
            <p:spPr bwMode="auto">
              <a:xfrm>
                <a:off x="3619" y="38766"/>
                <a:ext cx="10763" cy="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400" b="1">
                    <a:effectLst/>
                    <a:latin typeface="Calibri"/>
                    <a:ea typeface="Calibri"/>
                    <a:cs typeface="Times New Roman"/>
                  </a:rPr>
                  <a:t>4th Floor</a:t>
                </a:r>
                <a:endParaRPr lang="en-US" sz="12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51663" y="45205"/>
              <a:ext cx="16443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b="1" dirty="0">
                  <a:effectLst/>
                  <a:latin typeface="Calibri"/>
                  <a:ea typeface="Calibri"/>
                  <a:cs typeface="Times New Roman"/>
                </a:rPr>
                <a:t>(E)-Existing</a:t>
              </a:r>
              <a:endParaRPr lang="en-US" sz="12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18516600" y="1676399"/>
            <a:ext cx="4216776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Water</a:t>
            </a:r>
            <a:r>
              <a:rPr lang="en-US" b="1" u="sng" dirty="0" smtClean="0">
                <a:effectLst/>
              </a:rPr>
              <a:t>-Side</a:t>
            </a:r>
            <a:endParaRPr lang="en-US" sz="2000" dirty="0" smtClean="0"/>
          </a:p>
          <a:p>
            <a:endParaRPr lang="en-US" sz="2000" b="1" u="sng" dirty="0" smtClean="0"/>
          </a:p>
          <a:p>
            <a:r>
              <a:rPr lang="en-US" sz="2000" b="1" u="sng" dirty="0" smtClean="0"/>
              <a:t>Cooling</a:t>
            </a:r>
            <a:endParaRPr lang="en-US" sz="2000" b="1" u="sng" dirty="0"/>
          </a:p>
          <a:p>
            <a:r>
              <a:rPr lang="en-US" sz="1800" dirty="0"/>
              <a:t>One 97.7 ton electric air-cooled chiller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Two chilled water pumps with VFD’s</a:t>
            </a:r>
          </a:p>
          <a:p>
            <a:pPr lvl="1"/>
            <a:endParaRPr lang="en-US" sz="1800" dirty="0"/>
          </a:p>
          <a:p>
            <a:pPr lvl="0"/>
            <a:r>
              <a:rPr lang="en-US" sz="2000" b="1" u="sng" dirty="0">
                <a:solidFill>
                  <a:prstClr val="black"/>
                </a:solidFill>
              </a:rPr>
              <a:t>Heating</a:t>
            </a: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Two 500 MBH Condensing Boilers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84% Efficient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Low Pressure (2psi) 2 inch gas pipe provided by Washington Gas Company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Three hot water pumps with VFD’s</a:t>
            </a:r>
          </a:p>
          <a:p>
            <a:endParaRPr lang="en-US" sz="2000" dirty="0"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116" y="1676400"/>
            <a:ext cx="8686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Building Overview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Existing Mechanical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Combined Heat and Power Analysis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Recommendations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Questions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0" y="381744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CHP</a:t>
            </a:r>
            <a:r>
              <a:rPr lang="en-US" sz="44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116" y="1676400"/>
            <a:ext cx="8686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  <p:pic>
        <p:nvPicPr>
          <p:cNvPr id="24" name="Picture 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1661" y="2122728"/>
            <a:ext cx="6468679" cy="4278072"/>
          </a:xfrm>
          <a:prstGeom prst="rect">
            <a:avLst/>
          </a:prstGeom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9144000" y="1676399"/>
            <a:ext cx="4343400" cy="3597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>
                <a:effectLst/>
              </a:rPr>
              <a:t>Introduction</a:t>
            </a:r>
            <a:endParaRPr lang="en-US" dirty="0">
              <a:effectLst/>
            </a:endParaRPr>
          </a:p>
          <a:p>
            <a:endParaRPr lang="en-US" sz="2000" dirty="0" smtClean="0">
              <a:effectLst/>
            </a:endParaRPr>
          </a:p>
          <a:p>
            <a:endParaRPr lang="en-US" sz="2000" dirty="0">
              <a:effectLst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8338424" y="1614694"/>
            <a:ext cx="4343400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CHP Goals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Simultaneous production of heat and power with on-site generation</a:t>
            </a:r>
            <a:endParaRPr lang="en-US" sz="2000" dirty="0" smtClean="0">
              <a:effectLst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effectLst/>
              </a:rPr>
              <a:t>Reliable power during grid blackout or brownout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Higher overall efficiencies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effectLst/>
              </a:rPr>
              <a:t>Lower emissions</a:t>
            </a:r>
            <a:endParaRPr lang="en-US" sz="2000" dirty="0">
              <a:effectLst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2726650" y="1595644"/>
            <a:ext cx="4216776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Absorption Cooling Goals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Utilize waste heat in summer months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Reduce existing chiller size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Reduce power demand in summer months</a:t>
            </a:r>
          </a:p>
        </p:txBody>
      </p:sp>
    </p:spTree>
    <p:extLst>
      <p:ext uri="{BB962C8B-B14F-4D97-AF65-F5344CB8AC3E}">
        <p14:creationId xmlns:p14="http://schemas.microsoft.com/office/powerpoint/2010/main" val="40558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25116" y="1676400"/>
            <a:ext cx="8686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8338424" y="1614694"/>
            <a:ext cx="4343400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Spark Gap</a:t>
            </a:r>
          </a:p>
          <a:p>
            <a:endParaRPr lang="en-US" b="1" u="sng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Difference between price of natural gas and electricity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endParaRPr lang="en-US" b="1" u="sng" dirty="0" smtClean="0"/>
          </a:p>
          <a:p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9144000" y="381744"/>
            <a:ext cx="9144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Building</a:t>
            </a:r>
            <a:r>
              <a:rPr lang="en-US" sz="44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</a:t>
            </a:r>
            <a:r>
              <a:rPr lang="en-US" sz="44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Profiles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411" y="4073396"/>
            <a:ext cx="34004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89618" y="4540121"/>
            <a:ext cx="3841012" cy="129540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2681824" y="1595645"/>
            <a:ext cx="4261602" cy="21381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Demands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Thermal </a:t>
            </a:r>
            <a:r>
              <a:rPr lang="en-US" sz="2000" dirty="0" smtClean="0"/>
              <a:t>to </a:t>
            </a:r>
            <a:r>
              <a:rPr lang="en-US" sz="2000" dirty="0" smtClean="0"/>
              <a:t>power ratio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l-GR" sz="2000" dirty="0" smtClean="0"/>
              <a:t>λ</a:t>
            </a:r>
            <a:r>
              <a:rPr lang="en-US" sz="2000" baseline="-25000" dirty="0"/>
              <a:t>D</a:t>
            </a:r>
            <a:r>
              <a:rPr lang="en-US" sz="2000" dirty="0"/>
              <a:t> = </a:t>
            </a:r>
            <a:r>
              <a:rPr lang="en-US" sz="2000" u="sng" dirty="0" smtClean="0"/>
              <a:t>Qq</a:t>
            </a:r>
          </a:p>
          <a:p>
            <a:r>
              <a:rPr lang="en-US" sz="2000" dirty="0" smtClean="0"/>
              <a:t>	        Qe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Driving factor </a:t>
            </a:r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10693256" y="1981200"/>
          <a:ext cx="6299344" cy="443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11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8338424" y="1614694"/>
            <a:ext cx="4507832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Microturbine</a:t>
            </a:r>
          </a:p>
          <a:p>
            <a:endParaRPr lang="en-US" b="1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Produce lowest power(15-250KW)</a:t>
            </a:r>
            <a:endParaRPr lang="en-US" b="1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electrical Efficiency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Maintenance Cost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9144000" y="6193427"/>
            <a:ext cx="9144000" cy="60286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800" dirty="0" smtClean="0"/>
              <a:t>Table from EPA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2846256" y="1614693"/>
            <a:ext cx="4343400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Capstone C30 Microturbine </a:t>
            </a:r>
            <a:endParaRPr lang="en-US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256" y="2041658"/>
            <a:ext cx="3950076" cy="451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5116" y="16764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 Movers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5" descr="C:\Users\kpa5028\Desktop\Pictur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0" y="3733800"/>
            <a:ext cx="3581400" cy="29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524000"/>
            <a:ext cx="5695950" cy="524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8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8338424" y="1614694"/>
            <a:ext cx="4507832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Microturbine</a:t>
            </a:r>
          </a:p>
          <a:p>
            <a:endParaRPr lang="en-US" b="1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Produce lowest power(15-250KW)</a:t>
            </a:r>
            <a:endParaRPr lang="en-US" b="1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electrical Efficiency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Maintenance Cost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2846256" y="1614693"/>
            <a:ext cx="4343400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Capstone C30 Microturbine </a:t>
            </a:r>
            <a:endParaRPr lang="en-US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256" y="2041658"/>
            <a:ext cx="3950076" cy="451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5116" y="1676400"/>
            <a:ext cx="8686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Questions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 Movers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 descr="C:\Users\kpa5028\Desktop\turbine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667000"/>
            <a:ext cx="7276366" cy="28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pa5028\Desktop\Pictur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0" y="3733800"/>
            <a:ext cx="3581400" cy="29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6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8338424" y="1614694"/>
            <a:ext cx="4507832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Microturbine</a:t>
            </a:r>
          </a:p>
          <a:p>
            <a:endParaRPr lang="en-US" b="1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Produce lowest power(15-250KW)</a:t>
            </a:r>
            <a:endParaRPr lang="en-US" b="1" u="sng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electrical Efficiency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Maintenance Cost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Low 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2846256" y="1614693"/>
            <a:ext cx="4343400" cy="51816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b="1" u="sng" dirty="0" smtClean="0"/>
              <a:t>Capstone C30 Microturbine </a:t>
            </a:r>
            <a:endParaRPr lang="en-US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256" y="2041658"/>
            <a:ext cx="3950076" cy="451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44000" y="443299"/>
            <a:ext cx="9144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 Heat Rate</a:t>
            </a:r>
            <a:endParaRPr lang="en-US" sz="4400" b="1" dirty="0" smtClean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791556108"/>
              </p:ext>
            </p:extLst>
          </p:nvPr>
        </p:nvGraphicFramePr>
        <p:xfrm>
          <a:off x="10654841" y="1828800"/>
          <a:ext cx="6118098" cy="434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5" descr="C:\Users\kpa5028\Desktop\Picture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6600" y="3733800"/>
            <a:ext cx="3581400" cy="29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5116" y="16764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Introduction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Combined Heat and Power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Introduction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b="1" dirty="0" smtClean="0"/>
              <a:t>Building Demands Profiles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CHP Demands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Primary Fuel Utilization Efficiency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Cost Analysis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 smtClean="0"/>
              <a:t>Emissions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Electrical Breath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Acknowledgments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Questions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3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FF0000"/>
      </a:accent1>
      <a:accent2>
        <a:srgbClr val="0070C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6171</TotalTime>
  <Words>1378</Words>
  <Application>Microsoft Office PowerPoint</Application>
  <PresentationFormat>Custom</PresentationFormat>
  <Paragraphs>554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Kevin Patrick Andreone</cp:lastModifiedBy>
  <cp:revision>268</cp:revision>
  <dcterms:created xsi:type="dcterms:W3CDTF">2006-11-29T18:17:25Z</dcterms:created>
  <dcterms:modified xsi:type="dcterms:W3CDTF">2014-04-16T16:01:16Z</dcterms:modified>
</cp:coreProperties>
</file>